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30"/>
  </p:notesMasterIdLst>
  <p:sldIdLst>
    <p:sldId id="256" r:id="rId8"/>
    <p:sldId id="263" r:id="rId9"/>
    <p:sldId id="264" r:id="rId10"/>
    <p:sldId id="258" r:id="rId11"/>
    <p:sldId id="265" r:id="rId12"/>
    <p:sldId id="259" r:id="rId13"/>
    <p:sldId id="266" r:id="rId14"/>
    <p:sldId id="267" r:id="rId15"/>
    <p:sldId id="275" r:id="rId16"/>
    <p:sldId id="274" r:id="rId17"/>
    <p:sldId id="261" r:id="rId18"/>
    <p:sldId id="260" r:id="rId19"/>
    <p:sldId id="276" r:id="rId20"/>
    <p:sldId id="268" r:id="rId21"/>
    <p:sldId id="257" r:id="rId22"/>
    <p:sldId id="269" r:id="rId23"/>
    <p:sldId id="270" r:id="rId24"/>
    <p:sldId id="271" r:id="rId25"/>
    <p:sldId id="272" r:id="rId26"/>
    <p:sldId id="273" r:id="rId27"/>
    <p:sldId id="262" r:id="rId28"/>
    <p:sldId id="277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259647-A6E5-401C-BDC6-D69C5A7FFF7A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B944868-2E2E-429B-A368-E59A1C917A7E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000" dirty="0" smtClean="0"/>
            <a:t>Un </a:t>
          </a:r>
          <a:r>
            <a:rPr lang="es-ES" sz="2000" baseline="0" dirty="0" smtClean="0"/>
            <a:t>aprendizaje</a:t>
          </a:r>
          <a:r>
            <a:rPr lang="es-ES" sz="2000" dirty="0" smtClean="0"/>
            <a:t> de más calidad es un aprendizaje mejor evaluado</a:t>
          </a:r>
          <a:endParaRPr lang="es-ES" sz="2000" dirty="0"/>
        </a:p>
      </dgm:t>
    </dgm:pt>
    <dgm:pt modelId="{9DFD6586-E351-4E4C-BEC7-3C95A14713DE}" type="parTrans" cxnId="{709F8524-00F1-4727-9F32-83C57848ABE7}">
      <dgm:prSet/>
      <dgm:spPr/>
      <dgm:t>
        <a:bodyPr/>
        <a:lstStyle/>
        <a:p>
          <a:endParaRPr lang="es-ES"/>
        </a:p>
      </dgm:t>
    </dgm:pt>
    <dgm:pt modelId="{4B1461C8-34D0-4AA9-93CB-819F73FD46B2}" type="sibTrans" cxnId="{709F8524-00F1-4727-9F32-83C57848ABE7}">
      <dgm:prSet/>
      <dgm:spPr/>
      <dgm:t>
        <a:bodyPr/>
        <a:lstStyle/>
        <a:p>
          <a:endParaRPr lang="es-ES"/>
        </a:p>
      </dgm:t>
    </dgm:pt>
    <dgm:pt modelId="{800A10E4-3ECE-4159-944E-93B643F36874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600" dirty="0" smtClean="0"/>
            <a:t>1. ¿Por qué la nueva </a:t>
          </a:r>
          <a:r>
            <a:rPr lang="es-ES" sz="1800" baseline="0" dirty="0" smtClean="0"/>
            <a:t>evaluación</a:t>
          </a:r>
          <a:r>
            <a:rPr lang="es-ES" sz="1600" dirty="0" smtClean="0"/>
            <a:t> de aprendizajes?</a:t>
          </a:r>
          <a:endParaRPr lang="es-ES" sz="1600" dirty="0"/>
        </a:p>
      </dgm:t>
    </dgm:pt>
    <dgm:pt modelId="{FAFC0C69-6033-4F61-AF9B-0AC9DD4BCD6D}" type="parTrans" cxnId="{9C80CF2D-96E8-43DB-A9B8-0AC8D32E0E59}">
      <dgm:prSet/>
      <dgm:spPr/>
      <dgm:t>
        <a:bodyPr/>
        <a:lstStyle/>
        <a:p>
          <a:endParaRPr lang="es-ES"/>
        </a:p>
      </dgm:t>
    </dgm:pt>
    <dgm:pt modelId="{05924912-B1A6-4C12-B750-B3DC492FA942}" type="sibTrans" cxnId="{9C80CF2D-96E8-43DB-A9B8-0AC8D32E0E59}">
      <dgm:prSet/>
      <dgm:spPr/>
      <dgm:t>
        <a:bodyPr/>
        <a:lstStyle/>
        <a:p>
          <a:endParaRPr lang="es-ES"/>
        </a:p>
      </dgm:t>
    </dgm:pt>
    <dgm:pt modelId="{BE50F41C-0F3C-4945-80C8-07440DBBF067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3. La web social</a:t>
          </a:r>
          <a:endParaRPr lang="es-ES" dirty="0"/>
        </a:p>
      </dgm:t>
    </dgm:pt>
    <dgm:pt modelId="{E5658148-C8CC-4471-AA98-D232179C135E}" type="parTrans" cxnId="{4D3D3148-3041-4F50-8E90-249519D2B141}">
      <dgm:prSet/>
      <dgm:spPr/>
      <dgm:t>
        <a:bodyPr/>
        <a:lstStyle/>
        <a:p>
          <a:endParaRPr lang="es-ES"/>
        </a:p>
      </dgm:t>
    </dgm:pt>
    <dgm:pt modelId="{E240FD8D-62C7-40D7-A457-F587823460C2}" type="sibTrans" cxnId="{4D3D3148-3041-4F50-8E90-249519D2B141}">
      <dgm:prSet/>
      <dgm:spPr/>
      <dgm:t>
        <a:bodyPr/>
        <a:lstStyle/>
        <a:p>
          <a:endParaRPr lang="es-ES"/>
        </a:p>
      </dgm:t>
    </dgm:pt>
    <dgm:pt modelId="{2DAFB089-43FD-49A0-B402-9C61D57E961A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4.El aprendizaje informal</a:t>
          </a:r>
          <a:endParaRPr lang="es-ES" dirty="0"/>
        </a:p>
      </dgm:t>
    </dgm:pt>
    <dgm:pt modelId="{3ACF15E8-E628-4B58-A97F-AF7F01C9F006}" type="parTrans" cxnId="{6F105C03-3CDE-41EA-B6B4-E6EDDBDEB787}">
      <dgm:prSet/>
      <dgm:spPr/>
      <dgm:t>
        <a:bodyPr/>
        <a:lstStyle/>
        <a:p>
          <a:endParaRPr lang="es-ES"/>
        </a:p>
      </dgm:t>
    </dgm:pt>
    <dgm:pt modelId="{BF56448E-5EF9-42F2-97B2-7296B6809AE7}" type="sibTrans" cxnId="{6F105C03-3CDE-41EA-B6B4-E6EDDBDEB787}">
      <dgm:prSet/>
      <dgm:spPr/>
      <dgm:t>
        <a:bodyPr/>
        <a:lstStyle/>
        <a:p>
          <a:endParaRPr lang="es-ES"/>
        </a:p>
      </dgm:t>
    </dgm:pt>
    <dgm:pt modelId="{C157EFED-CCCE-48C1-9626-092DBAF30D94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6- La evaluación de la calidad en los </a:t>
          </a:r>
          <a:r>
            <a:rPr lang="es-ES" dirty="0" err="1" smtClean="0"/>
            <a:t>sitemas</a:t>
          </a:r>
          <a:r>
            <a:rPr lang="es-ES" dirty="0" smtClean="0"/>
            <a:t> que integran la web social</a:t>
          </a:r>
          <a:endParaRPr lang="es-ES" dirty="0"/>
        </a:p>
      </dgm:t>
    </dgm:pt>
    <dgm:pt modelId="{DFCDE3F1-E6CF-4E1D-9474-11A3F2A2B310}" type="parTrans" cxnId="{58F49459-CECA-458B-96F1-243E47A0E47B}">
      <dgm:prSet/>
      <dgm:spPr/>
      <dgm:t>
        <a:bodyPr/>
        <a:lstStyle/>
        <a:p>
          <a:endParaRPr lang="es-ES"/>
        </a:p>
      </dgm:t>
    </dgm:pt>
    <dgm:pt modelId="{C701D506-6621-4C9F-8B4E-BDE8112C1D96}" type="sibTrans" cxnId="{58F49459-CECA-458B-96F1-243E47A0E47B}">
      <dgm:prSet/>
      <dgm:spPr/>
      <dgm:t>
        <a:bodyPr/>
        <a:lstStyle/>
        <a:p>
          <a:endParaRPr lang="es-ES"/>
        </a:p>
      </dgm:t>
    </dgm:pt>
    <dgm:pt modelId="{9CE255BA-1F9D-4607-B2A0-7A57BE7F7007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5. ¿Cómo evaluar el aprendizaje?</a:t>
          </a:r>
          <a:endParaRPr lang="es-ES" dirty="0"/>
        </a:p>
      </dgm:t>
    </dgm:pt>
    <dgm:pt modelId="{763633CC-8FD4-494C-A38C-2D7183A2952E}" type="parTrans" cxnId="{FBFB57FA-FCF3-450F-ADB1-2D32AD491241}">
      <dgm:prSet/>
      <dgm:spPr/>
      <dgm:t>
        <a:bodyPr/>
        <a:lstStyle/>
        <a:p>
          <a:endParaRPr lang="es-ES"/>
        </a:p>
      </dgm:t>
    </dgm:pt>
    <dgm:pt modelId="{FF53FC80-867A-4092-8888-2F3F5BE3B057}" type="sibTrans" cxnId="{FBFB57FA-FCF3-450F-ADB1-2D32AD491241}">
      <dgm:prSet/>
      <dgm:spPr/>
      <dgm:t>
        <a:bodyPr/>
        <a:lstStyle/>
        <a:p>
          <a:endParaRPr lang="es-ES"/>
        </a:p>
      </dgm:t>
    </dgm:pt>
    <dgm:pt modelId="{66D4781C-218B-482E-ADD0-75AD4D335998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7- La evaluación de la calidad en el aprendizaje ubicuo</a:t>
          </a:r>
          <a:endParaRPr lang="es-ES" dirty="0"/>
        </a:p>
      </dgm:t>
    </dgm:pt>
    <dgm:pt modelId="{CEA88B79-B23A-4F7A-8F57-8FB2781C2BD4}" type="parTrans" cxnId="{12EA4D5B-034B-45F7-B739-37383D0F5A2D}">
      <dgm:prSet/>
      <dgm:spPr/>
      <dgm:t>
        <a:bodyPr/>
        <a:lstStyle/>
        <a:p>
          <a:endParaRPr lang="es-ES"/>
        </a:p>
      </dgm:t>
    </dgm:pt>
    <dgm:pt modelId="{F40CA59A-86E3-4842-BE58-BEE9FF2A3D08}" type="sibTrans" cxnId="{12EA4D5B-034B-45F7-B739-37383D0F5A2D}">
      <dgm:prSet/>
      <dgm:spPr/>
      <dgm:t>
        <a:bodyPr/>
        <a:lstStyle/>
        <a:p>
          <a:endParaRPr lang="es-ES"/>
        </a:p>
      </dgm:t>
    </dgm:pt>
    <dgm:pt modelId="{CD84346C-689D-42D9-AA88-C3FDA1A22C4E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2. La evaluación de la calidad. Necesidad</a:t>
          </a:r>
        </a:p>
      </dgm:t>
    </dgm:pt>
    <dgm:pt modelId="{84EC997F-FE3A-49CA-85D3-38F033B864D4}" type="parTrans" cxnId="{A25ACA01-F48D-40C6-A73F-73522F05A10F}">
      <dgm:prSet/>
      <dgm:spPr/>
      <dgm:t>
        <a:bodyPr/>
        <a:lstStyle/>
        <a:p>
          <a:endParaRPr lang="es-ES"/>
        </a:p>
      </dgm:t>
    </dgm:pt>
    <dgm:pt modelId="{07E0D8DF-53EA-4745-BC33-DE97A0E4348E}" type="sibTrans" cxnId="{A25ACA01-F48D-40C6-A73F-73522F05A10F}">
      <dgm:prSet/>
      <dgm:spPr/>
      <dgm:t>
        <a:bodyPr/>
        <a:lstStyle/>
        <a:p>
          <a:endParaRPr lang="es-ES"/>
        </a:p>
      </dgm:t>
    </dgm:pt>
    <dgm:pt modelId="{DC1D8876-4C29-4C60-AB71-0A11F74773DE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 smtClean="0"/>
            <a:t>8. Conclusiones para la práctica</a:t>
          </a:r>
        </a:p>
      </dgm:t>
    </dgm:pt>
    <dgm:pt modelId="{32717FC5-C06E-4042-9367-8F957C3C3CE1}" type="parTrans" cxnId="{EB37726A-9849-4157-A171-BB994056D04E}">
      <dgm:prSet/>
      <dgm:spPr/>
      <dgm:t>
        <a:bodyPr/>
        <a:lstStyle/>
        <a:p>
          <a:endParaRPr lang="es-ES"/>
        </a:p>
      </dgm:t>
    </dgm:pt>
    <dgm:pt modelId="{58A5059F-0AD5-4F98-87F8-30E5BE344FD0}" type="sibTrans" cxnId="{EB37726A-9849-4157-A171-BB994056D04E}">
      <dgm:prSet/>
      <dgm:spPr/>
      <dgm:t>
        <a:bodyPr/>
        <a:lstStyle/>
        <a:p>
          <a:endParaRPr lang="es-ES"/>
        </a:p>
      </dgm:t>
    </dgm:pt>
    <dgm:pt modelId="{064A8DE7-BB20-472B-97B9-7B18B928FE84}" type="pres">
      <dgm:prSet presAssocID="{BD259647-A6E5-401C-BDC6-D69C5A7FFF7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622AD9D-F7EE-49B8-92C6-2FB32C275021}" type="pres">
      <dgm:prSet presAssocID="{5B944868-2E2E-429B-A368-E59A1C917A7E}" presName="root1" presStyleCnt="0"/>
      <dgm:spPr/>
    </dgm:pt>
    <dgm:pt modelId="{CB086E20-76D1-4FF9-A5BD-37549ABFCEBF}" type="pres">
      <dgm:prSet presAssocID="{5B944868-2E2E-429B-A368-E59A1C917A7E}" presName="LevelOneTextNode" presStyleLbl="node0" presStyleIdx="0" presStyleCnt="1" custScaleX="128691" custScaleY="165341" custLinFactY="-107311" custLinFactNeighborX="-2220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3CFB05-0F3D-4744-B7AC-1EC4ADB559C3}" type="pres">
      <dgm:prSet presAssocID="{5B944868-2E2E-429B-A368-E59A1C917A7E}" presName="level2hierChild" presStyleCnt="0"/>
      <dgm:spPr/>
    </dgm:pt>
    <dgm:pt modelId="{D333CD26-13C5-4DA1-BF8E-959484B6EA3C}" type="pres">
      <dgm:prSet presAssocID="{FAFC0C69-6033-4F61-AF9B-0AC9DD4BCD6D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45DD0252-E098-41F9-826D-188F64420787}" type="pres">
      <dgm:prSet presAssocID="{FAFC0C69-6033-4F61-AF9B-0AC9DD4BCD6D}" presName="connTx" presStyleLbl="parChTrans1D2" presStyleIdx="0" presStyleCnt="3"/>
      <dgm:spPr/>
      <dgm:t>
        <a:bodyPr/>
        <a:lstStyle/>
        <a:p>
          <a:endParaRPr lang="es-ES"/>
        </a:p>
      </dgm:t>
    </dgm:pt>
    <dgm:pt modelId="{38BC3987-CF54-4822-8E55-39D9A9E66038}" type="pres">
      <dgm:prSet presAssocID="{800A10E4-3ECE-4159-944E-93B643F36874}" presName="root2" presStyleCnt="0"/>
      <dgm:spPr/>
    </dgm:pt>
    <dgm:pt modelId="{F25C8EBA-B3F6-408E-861C-2064ADA49998}" type="pres">
      <dgm:prSet presAssocID="{800A10E4-3ECE-4159-944E-93B643F36874}" presName="LevelTwoTextNode" presStyleLbl="node2" presStyleIdx="0" presStyleCnt="3" custScaleX="128433" custScaleY="159905" custLinFactNeighborX="8644" custLinFactNeighborY="-87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8FD0C-7503-48AF-9F3B-4C1AE39854EB}" type="pres">
      <dgm:prSet presAssocID="{800A10E4-3ECE-4159-944E-93B643F36874}" presName="level3hierChild" presStyleCnt="0"/>
      <dgm:spPr/>
    </dgm:pt>
    <dgm:pt modelId="{E8EAE478-C484-4D66-9150-3046CFEE6EAF}" type="pres">
      <dgm:prSet presAssocID="{E5658148-C8CC-4471-AA98-D232179C135E}" presName="conn2-1" presStyleLbl="parChTrans1D3" presStyleIdx="0" presStyleCnt="5"/>
      <dgm:spPr/>
      <dgm:t>
        <a:bodyPr/>
        <a:lstStyle/>
        <a:p>
          <a:endParaRPr lang="es-ES"/>
        </a:p>
      </dgm:t>
    </dgm:pt>
    <dgm:pt modelId="{9D68FC64-7EBE-4747-B718-C556E02DA019}" type="pres">
      <dgm:prSet presAssocID="{E5658148-C8CC-4471-AA98-D232179C135E}" presName="connTx" presStyleLbl="parChTrans1D3" presStyleIdx="0" presStyleCnt="5"/>
      <dgm:spPr/>
      <dgm:t>
        <a:bodyPr/>
        <a:lstStyle/>
        <a:p>
          <a:endParaRPr lang="es-ES"/>
        </a:p>
      </dgm:t>
    </dgm:pt>
    <dgm:pt modelId="{8CBBC92A-9C4B-4652-853C-27153B7E1929}" type="pres">
      <dgm:prSet presAssocID="{BE50F41C-0F3C-4945-80C8-07440DBBF067}" presName="root2" presStyleCnt="0"/>
      <dgm:spPr/>
    </dgm:pt>
    <dgm:pt modelId="{7006A7B9-46E2-464D-96BB-AC2839B4D0AB}" type="pres">
      <dgm:prSet presAssocID="{BE50F41C-0F3C-4945-80C8-07440DBBF067}" presName="LevelTwoTextNode" presStyleLbl="node3" presStyleIdx="0" presStyleCnt="5" custLinFactNeighborX="49222" custLinFactNeighborY="-236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4FC122-5942-4114-81D7-29E0E735CA67}" type="pres">
      <dgm:prSet presAssocID="{BE50F41C-0F3C-4945-80C8-07440DBBF067}" presName="level3hierChild" presStyleCnt="0"/>
      <dgm:spPr/>
    </dgm:pt>
    <dgm:pt modelId="{9377F235-67C2-49FD-BFB1-325A17E0D836}" type="pres">
      <dgm:prSet presAssocID="{3ACF15E8-E628-4B58-A97F-AF7F01C9F006}" presName="conn2-1" presStyleLbl="parChTrans1D3" presStyleIdx="1" presStyleCnt="5"/>
      <dgm:spPr/>
      <dgm:t>
        <a:bodyPr/>
        <a:lstStyle/>
        <a:p>
          <a:endParaRPr lang="es-ES"/>
        </a:p>
      </dgm:t>
    </dgm:pt>
    <dgm:pt modelId="{EFE96D73-AA38-44DB-9D6A-36CE2D8F1C63}" type="pres">
      <dgm:prSet presAssocID="{3ACF15E8-E628-4B58-A97F-AF7F01C9F006}" presName="connTx" presStyleLbl="parChTrans1D3" presStyleIdx="1" presStyleCnt="5"/>
      <dgm:spPr/>
      <dgm:t>
        <a:bodyPr/>
        <a:lstStyle/>
        <a:p>
          <a:endParaRPr lang="es-ES"/>
        </a:p>
      </dgm:t>
    </dgm:pt>
    <dgm:pt modelId="{B57C85CB-1689-4DFD-B7D3-26FFEE0360EA}" type="pres">
      <dgm:prSet presAssocID="{2DAFB089-43FD-49A0-B402-9C61D57E961A}" presName="root2" presStyleCnt="0"/>
      <dgm:spPr/>
    </dgm:pt>
    <dgm:pt modelId="{F7FD2D74-DF14-4FFF-9905-2CA96505CB23}" type="pres">
      <dgm:prSet presAssocID="{2DAFB089-43FD-49A0-B402-9C61D57E961A}" presName="LevelTwoTextNode" presStyleLbl="node3" presStyleIdx="1" presStyleCnt="5" custLinFactNeighborX="26291" custLinFactNeighborY="1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F5CF01-B464-4DA0-8BA2-79ACE8EA8097}" type="pres">
      <dgm:prSet presAssocID="{2DAFB089-43FD-49A0-B402-9C61D57E961A}" presName="level3hierChild" presStyleCnt="0"/>
      <dgm:spPr/>
    </dgm:pt>
    <dgm:pt modelId="{54104BE7-3BF4-49AD-9BB0-E4DD2D21E723}" type="pres">
      <dgm:prSet presAssocID="{763633CC-8FD4-494C-A38C-2D7183A2952E}" presName="conn2-1" presStyleLbl="parChTrans1D3" presStyleIdx="2" presStyleCnt="5"/>
      <dgm:spPr/>
      <dgm:t>
        <a:bodyPr/>
        <a:lstStyle/>
        <a:p>
          <a:endParaRPr lang="es-ES"/>
        </a:p>
      </dgm:t>
    </dgm:pt>
    <dgm:pt modelId="{4EC94A70-9FCC-408C-BD5D-1AC13E6FA129}" type="pres">
      <dgm:prSet presAssocID="{763633CC-8FD4-494C-A38C-2D7183A2952E}" presName="connTx" presStyleLbl="parChTrans1D3" presStyleIdx="2" presStyleCnt="5"/>
      <dgm:spPr/>
      <dgm:t>
        <a:bodyPr/>
        <a:lstStyle/>
        <a:p>
          <a:endParaRPr lang="es-ES"/>
        </a:p>
      </dgm:t>
    </dgm:pt>
    <dgm:pt modelId="{62345E4B-B784-4873-A030-A1DC3E8D7FD5}" type="pres">
      <dgm:prSet presAssocID="{9CE255BA-1F9D-4607-B2A0-7A57BE7F7007}" presName="root2" presStyleCnt="0"/>
      <dgm:spPr/>
    </dgm:pt>
    <dgm:pt modelId="{CBEC86A0-20A0-4DC4-BF0B-37AEB368B24E}" type="pres">
      <dgm:prSet presAssocID="{9CE255BA-1F9D-4607-B2A0-7A57BE7F7007}" presName="LevelTwoTextNode" presStyleLbl="node3" presStyleIdx="2" presStyleCnt="5" custLinFactNeighborX="29925" custLinFactNeighborY="24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DF98A1-10F5-4A84-B823-EECBCA9F2A37}" type="pres">
      <dgm:prSet presAssocID="{9CE255BA-1F9D-4607-B2A0-7A57BE7F7007}" presName="level3hierChild" presStyleCnt="0"/>
      <dgm:spPr/>
    </dgm:pt>
    <dgm:pt modelId="{AF26C6A7-3091-4362-A781-FE0EA70FC781}" type="pres">
      <dgm:prSet presAssocID="{84EC997F-FE3A-49CA-85D3-38F033B864D4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848E9055-6BCE-4C3E-856D-4B5DBC7CB1DE}" type="pres">
      <dgm:prSet presAssocID="{84EC997F-FE3A-49CA-85D3-38F033B864D4}" presName="connTx" presStyleLbl="parChTrans1D2" presStyleIdx="1" presStyleCnt="3"/>
      <dgm:spPr/>
      <dgm:t>
        <a:bodyPr/>
        <a:lstStyle/>
        <a:p>
          <a:endParaRPr lang="es-ES"/>
        </a:p>
      </dgm:t>
    </dgm:pt>
    <dgm:pt modelId="{D5814609-4B6F-4BAA-A89F-DDC801126D62}" type="pres">
      <dgm:prSet presAssocID="{CD84346C-689D-42D9-AA88-C3FDA1A22C4E}" presName="root2" presStyleCnt="0"/>
      <dgm:spPr/>
    </dgm:pt>
    <dgm:pt modelId="{E1422DDB-C1A5-4379-ABBC-FD6C76574E33}" type="pres">
      <dgm:prSet presAssocID="{CD84346C-689D-42D9-AA88-C3FDA1A22C4E}" presName="LevelTwoTextNode" presStyleLbl="node2" presStyleIdx="1" presStyleCnt="3" custScaleX="129263" custScaleY="167782" custLinFactNeighborX="17584" custLinFactNeighborY="-666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35631D-BD51-4CEC-AAD2-C841F273B9ED}" type="pres">
      <dgm:prSet presAssocID="{CD84346C-689D-42D9-AA88-C3FDA1A22C4E}" presName="level3hierChild" presStyleCnt="0"/>
      <dgm:spPr/>
    </dgm:pt>
    <dgm:pt modelId="{EF9558B7-3F8A-48A4-9EEB-1960E60D16E8}" type="pres">
      <dgm:prSet presAssocID="{DFCDE3F1-E6CF-4E1D-9474-11A3F2A2B310}" presName="conn2-1" presStyleLbl="parChTrans1D3" presStyleIdx="3" presStyleCnt="5"/>
      <dgm:spPr/>
      <dgm:t>
        <a:bodyPr/>
        <a:lstStyle/>
        <a:p>
          <a:endParaRPr lang="es-ES"/>
        </a:p>
      </dgm:t>
    </dgm:pt>
    <dgm:pt modelId="{03BE7CB0-6233-4D7F-9E93-31AF34CECD23}" type="pres">
      <dgm:prSet presAssocID="{DFCDE3F1-E6CF-4E1D-9474-11A3F2A2B310}" presName="connTx" presStyleLbl="parChTrans1D3" presStyleIdx="3" presStyleCnt="5"/>
      <dgm:spPr/>
      <dgm:t>
        <a:bodyPr/>
        <a:lstStyle/>
        <a:p>
          <a:endParaRPr lang="es-ES"/>
        </a:p>
      </dgm:t>
    </dgm:pt>
    <dgm:pt modelId="{4AA57750-AC5C-458C-81F7-00D4AEA9E412}" type="pres">
      <dgm:prSet presAssocID="{C157EFED-CCCE-48C1-9626-092DBAF30D94}" presName="root2" presStyleCnt="0"/>
      <dgm:spPr/>
    </dgm:pt>
    <dgm:pt modelId="{D198EFF9-CBE5-4042-8504-BF38F9F76396}" type="pres">
      <dgm:prSet presAssocID="{C157EFED-CCCE-48C1-9626-092DBAF30D94}" presName="LevelTwoTextNode" presStyleLbl="node3" presStyleIdx="3" presStyleCnt="5" custLinFactNeighborX="29925" custLinFactNeighborY="37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25A9A9-4CEC-4EBE-9907-7CEACF616514}" type="pres">
      <dgm:prSet presAssocID="{C157EFED-CCCE-48C1-9626-092DBAF30D94}" presName="level3hierChild" presStyleCnt="0"/>
      <dgm:spPr/>
    </dgm:pt>
    <dgm:pt modelId="{574E2933-5DCE-496C-BDF8-71BAE55525EB}" type="pres">
      <dgm:prSet presAssocID="{CEA88B79-B23A-4F7A-8F57-8FB2781C2BD4}" presName="conn2-1" presStyleLbl="parChTrans1D3" presStyleIdx="4" presStyleCnt="5"/>
      <dgm:spPr/>
      <dgm:t>
        <a:bodyPr/>
        <a:lstStyle/>
        <a:p>
          <a:endParaRPr lang="es-ES"/>
        </a:p>
      </dgm:t>
    </dgm:pt>
    <dgm:pt modelId="{66A40A99-14CD-48B3-BFEF-32E1DD0F98B7}" type="pres">
      <dgm:prSet presAssocID="{CEA88B79-B23A-4F7A-8F57-8FB2781C2BD4}" presName="connTx" presStyleLbl="parChTrans1D3" presStyleIdx="4" presStyleCnt="5"/>
      <dgm:spPr/>
      <dgm:t>
        <a:bodyPr/>
        <a:lstStyle/>
        <a:p>
          <a:endParaRPr lang="es-ES"/>
        </a:p>
      </dgm:t>
    </dgm:pt>
    <dgm:pt modelId="{9547C3D1-3FB5-48BF-8696-768678564133}" type="pres">
      <dgm:prSet presAssocID="{66D4781C-218B-482E-ADD0-75AD4D335998}" presName="root2" presStyleCnt="0"/>
      <dgm:spPr/>
    </dgm:pt>
    <dgm:pt modelId="{7F9D9115-471C-492D-80D5-772A4EDBB1AD}" type="pres">
      <dgm:prSet presAssocID="{66D4781C-218B-482E-ADD0-75AD4D335998}" presName="LevelTwoTextNode" presStyleLbl="node3" presStyleIdx="4" presStyleCnt="5" custLinFactNeighborX="26291" custLinFactNeighborY="34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0633F7-DBE8-4A1A-9543-29D669E15B34}" type="pres">
      <dgm:prSet presAssocID="{66D4781C-218B-482E-ADD0-75AD4D335998}" presName="level3hierChild" presStyleCnt="0"/>
      <dgm:spPr/>
    </dgm:pt>
    <dgm:pt modelId="{099F70B8-4799-425F-BD74-27CF24D89798}" type="pres">
      <dgm:prSet presAssocID="{32717FC5-C06E-4042-9367-8F957C3C3CE1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3E61F92B-3FB1-471C-B319-C90F8DB64860}" type="pres">
      <dgm:prSet presAssocID="{32717FC5-C06E-4042-9367-8F957C3C3CE1}" presName="connTx" presStyleLbl="parChTrans1D2" presStyleIdx="2" presStyleCnt="3"/>
      <dgm:spPr/>
      <dgm:t>
        <a:bodyPr/>
        <a:lstStyle/>
        <a:p>
          <a:endParaRPr lang="es-ES"/>
        </a:p>
      </dgm:t>
    </dgm:pt>
    <dgm:pt modelId="{E1E04A4C-94FF-4C37-866A-D2342B1B4AD3}" type="pres">
      <dgm:prSet presAssocID="{DC1D8876-4C29-4C60-AB71-0A11F74773DE}" presName="root2" presStyleCnt="0"/>
      <dgm:spPr/>
    </dgm:pt>
    <dgm:pt modelId="{E7772B3C-E6FB-43C8-A091-DA38A803629E}" type="pres">
      <dgm:prSet presAssocID="{DC1D8876-4C29-4C60-AB71-0A11F74773DE}" presName="LevelTwoTextNode" presStyleLbl="node2" presStyleIdx="2" presStyleCnt="3" custScaleX="126081" custScaleY="142514" custLinFactNeighborX="14030" custLinFactNeighborY="-143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018C5F-EE0C-4A7B-8D48-B1D350319FF6}" type="pres">
      <dgm:prSet presAssocID="{DC1D8876-4C29-4C60-AB71-0A11F74773DE}" presName="level3hierChild" presStyleCnt="0"/>
      <dgm:spPr/>
    </dgm:pt>
  </dgm:ptLst>
  <dgm:cxnLst>
    <dgm:cxn modelId="{9C80CF2D-96E8-43DB-A9B8-0AC8D32E0E59}" srcId="{5B944868-2E2E-429B-A368-E59A1C917A7E}" destId="{800A10E4-3ECE-4159-944E-93B643F36874}" srcOrd="0" destOrd="0" parTransId="{FAFC0C69-6033-4F61-AF9B-0AC9DD4BCD6D}" sibTransId="{05924912-B1A6-4C12-B750-B3DC492FA942}"/>
    <dgm:cxn modelId="{2D1A7780-EE1F-46D0-B24E-73791F0F8DD2}" type="presOf" srcId="{32717FC5-C06E-4042-9367-8F957C3C3CE1}" destId="{099F70B8-4799-425F-BD74-27CF24D89798}" srcOrd="0" destOrd="0" presId="urn:microsoft.com/office/officeart/2005/8/layout/hierarchy2"/>
    <dgm:cxn modelId="{EB37726A-9849-4157-A171-BB994056D04E}" srcId="{5B944868-2E2E-429B-A368-E59A1C917A7E}" destId="{DC1D8876-4C29-4C60-AB71-0A11F74773DE}" srcOrd="2" destOrd="0" parTransId="{32717FC5-C06E-4042-9367-8F957C3C3CE1}" sibTransId="{58A5059F-0AD5-4F98-87F8-30E5BE344FD0}"/>
    <dgm:cxn modelId="{B36B1B61-CA74-4E91-A1A1-A846E3CA472A}" type="presOf" srcId="{32717FC5-C06E-4042-9367-8F957C3C3CE1}" destId="{3E61F92B-3FB1-471C-B319-C90F8DB64860}" srcOrd="1" destOrd="0" presId="urn:microsoft.com/office/officeart/2005/8/layout/hierarchy2"/>
    <dgm:cxn modelId="{B910BD0B-818A-453B-8475-ECB387101E01}" type="presOf" srcId="{C157EFED-CCCE-48C1-9626-092DBAF30D94}" destId="{D198EFF9-CBE5-4042-8504-BF38F9F76396}" srcOrd="0" destOrd="0" presId="urn:microsoft.com/office/officeart/2005/8/layout/hierarchy2"/>
    <dgm:cxn modelId="{A002B6D5-D733-4D4D-BFAD-9FDF66FCF2F7}" type="presOf" srcId="{763633CC-8FD4-494C-A38C-2D7183A2952E}" destId="{4EC94A70-9FCC-408C-BD5D-1AC13E6FA129}" srcOrd="1" destOrd="0" presId="urn:microsoft.com/office/officeart/2005/8/layout/hierarchy2"/>
    <dgm:cxn modelId="{12EA4D5B-034B-45F7-B739-37383D0F5A2D}" srcId="{CD84346C-689D-42D9-AA88-C3FDA1A22C4E}" destId="{66D4781C-218B-482E-ADD0-75AD4D335998}" srcOrd="1" destOrd="0" parTransId="{CEA88B79-B23A-4F7A-8F57-8FB2781C2BD4}" sibTransId="{F40CA59A-86E3-4842-BE58-BEE9FF2A3D08}"/>
    <dgm:cxn modelId="{17D85819-3FCF-4AD0-B159-03064B61161B}" type="presOf" srcId="{CEA88B79-B23A-4F7A-8F57-8FB2781C2BD4}" destId="{574E2933-5DCE-496C-BDF8-71BAE55525EB}" srcOrd="0" destOrd="0" presId="urn:microsoft.com/office/officeart/2005/8/layout/hierarchy2"/>
    <dgm:cxn modelId="{4D3D3148-3041-4F50-8E90-249519D2B141}" srcId="{800A10E4-3ECE-4159-944E-93B643F36874}" destId="{BE50F41C-0F3C-4945-80C8-07440DBBF067}" srcOrd="0" destOrd="0" parTransId="{E5658148-C8CC-4471-AA98-D232179C135E}" sibTransId="{E240FD8D-62C7-40D7-A457-F587823460C2}"/>
    <dgm:cxn modelId="{FC8E24A1-DDDE-449E-B11D-B855DF4F3D36}" type="presOf" srcId="{84EC997F-FE3A-49CA-85D3-38F033B864D4}" destId="{AF26C6A7-3091-4362-A781-FE0EA70FC781}" srcOrd="0" destOrd="0" presId="urn:microsoft.com/office/officeart/2005/8/layout/hierarchy2"/>
    <dgm:cxn modelId="{64D4D4CC-7B57-4EE2-B77C-0939BE5BB081}" type="presOf" srcId="{BE50F41C-0F3C-4945-80C8-07440DBBF067}" destId="{7006A7B9-46E2-464D-96BB-AC2839B4D0AB}" srcOrd="0" destOrd="0" presId="urn:microsoft.com/office/officeart/2005/8/layout/hierarchy2"/>
    <dgm:cxn modelId="{848D782B-FFEE-4AAA-A4DD-10F3C0C7325A}" type="presOf" srcId="{3ACF15E8-E628-4B58-A97F-AF7F01C9F006}" destId="{9377F235-67C2-49FD-BFB1-325A17E0D836}" srcOrd="0" destOrd="0" presId="urn:microsoft.com/office/officeart/2005/8/layout/hierarchy2"/>
    <dgm:cxn modelId="{8A2029D7-1534-4B3C-9BE3-8BCBA2BB9F39}" type="presOf" srcId="{BD259647-A6E5-401C-BDC6-D69C5A7FFF7A}" destId="{064A8DE7-BB20-472B-97B9-7B18B928FE84}" srcOrd="0" destOrd="0" presId="urn:microsoft.com/office/officeart/2005/8/layout/hierarchy2"/>
    <dgm:cxn modelId="{3B6F5561-690A-4351-B0AE-0CA63D85556C}" type="presOf" srcId="{DFCDE3F1-E6CF-4E1D-9474-11A3F2A2B310}" destId="{03BE7CB0-6233-4D7F-9E93-31AF34CECD23}" srcOrd="1" destOrd="0" presId="urn:microsoft.com/office/officeart/2005/8/layout/hierarchy2"/>
    <dgm:cxn modelId="{A37090A3-D340-4003-B9B9-ECEDACD0933F}" type="presOf" srcId="{CD84346C-689D-42D9-AA88-C3FDA1A22C4E}" destId="{E1422DDB-C1A5-4379-ABBC-FD6C76574E33}" srcOrd="0" destOrd="0" presId="urn:microsoft.com/office/officeart/2005/8/layout/hierarchy2"/>
    <dgm:cxn modelId="{313B33B4-1F4B-43EE-8454-1079E43CC9C5}" type="presOf" srcId="{FAFC0C69-6033-4F61-AF9B-0AC9DD4BCD6D}" destId="{D333CD26-13C5-4DA1-BF8E-959484B6EA3C}" srcOrd="0" destOrd="0" presId="urn:microsoft.com/office/officeart/2005/8/layout/hierarchy2"/>
    <dgm:cxn modelId="{67F6AC0C-AA6B-4971-A917-CD5EB53F26AB}" type="presOf" srcId="{763633CC-8FD4-494C-A38C-2D7183A2952E}" destId="{54104BE7-3BF4-49AD-9BB0-E4DD2D21E723}" srcOrd="0" destOrd="0" presId="urn:microsoft.com/office/officeart/2005/8/layout/hierarchy2"/>
    <dgm:cxn modelId="{6F105C03-3CDE-41EA-B6B4-E6EDDBDEB787}" srcId="{800A10E4-3ECE-4159-944E-93B643F36874}" destId="{2DAFB089-43FD-49A0-B402-9C61D57E961A}" srcOrd="1" destOrd="0" parTransId="{3ACF15E8-E628-4B58-A97F-AF7F01C9F006}" sibTransId="{BF56448E-5EF9-42F2-97B2-7296B6809AE7}"/>
    <dgm:cxn modelId="{80EF8E72-6FC3-4A28-ADD2-35860C8EAD31}" type="presOf" srcId="{E5658148-C8CC-4471-AA98-D232179C135E}" destId="{E8EAE478-C484-4D66-9150-3046CFEE6EAF}" srcOrd="0" destOrd="0" presId="urn:microsoft.com/office/officeart/2005/8/layout/hierarchy2"/>
    <dgm:cxn modelId="{A25ACA01-F48D-40C6-A73F-73522F05A10F}" srcId="{5B944868-2E2E-429B-A368-E59A1C917A7E}" destId="{CD84346C-689D-42D9-AA88-C3FDA1A22C4E}" srcOrd="1" destOrd="0" parTransId="{84EC997F-FE3A-49CA-85D3-38F033B864D4}" sibTransId="{07E0D8DF-53EA-4745-BC33-DE97A0E4348E}"/>
    <dgm:cxn modelId="{8105DF47-3798-4222-A1CE-1BBAFA7DAB68}" type="presOf" srcId="{CEA88B79-B23A-4F7A-8F57-8FB2781C2BD4}" destId="{66A40A99-14CD-48B3-BFEF-32E1DD0F98B7}" srcOrd="1" destOrd="0" presId="urn:microsoft.com/office/officeart/2005/8/layout/hierarchy2"/>
    <dgm:cxn modelId="{FBFB57FA-FCF3-450F-ADB1-2D32AD491241}" srcId="{800A10E4-3ECE-4159-944E-93B643F36874}" destId="{9CE255BA-1F9D-4607-B2A0-7A57BE7F7007}" srcOrd="2" destOrd="0" parTransId="{763633CC-8FD4-494C-A38C-2D7183A2952E}" sibTransId="{FF53FC80-867A-4092-8888-2F3F5BE3B057}"/>
    <dgm:cxn modelId="{58F49459-CECA-458B-96F1-243E47A0E47B}" srcId="{CD84346C-689D-42D9-AA88-C3FDA1A22C4E}" destId="{C157EFED-CCCE-48C1-9626-092DBAF30D94}" srcOrd="0" destOrd="0" parTransId="{DFCDE3F1-E6CF-4E1D-9474-11A3F2A2B310}" sibTransId="{C701D506-6621-4C9F-8B4E-BDE8112C1D96}"/>
    <dgm:cxn modelId="{C72248DF-2064-43A4-A69A-D0EE845139E9}" type="presOf" srcId="{E5658148-C8CC-4471-AA98-D232179C135E}" destId="{9D68FC64-7EBE-4747-B718-C556E02DA019}" srcOrd="1" destOrd="0" presId="urn:microsoft.com/office/officeart/2005/8/layout/hierarchy2"/>
    <dgm:cxn modelId="{2C704BC0-DE52-4553-BDF5-FE0DB6EAB971}" type="presOf" srcId="{800A10E4-3ECE-4159-944E-93B643F36874}" destId="{F25C8EBA-B3F6-408E-861C-2064ADA49998}" srcOrd="0" destOrd="0" presId="urn:microsoft.com/office/officeart/2005/8/layout/hierarchy2"/>
    <dgm:cxn modelId="{2D327CF8-218B-443D-B8F4-5FE0CE913B35}" type="presOf" srcId="{2DAFB089-43FD-49A0-B402-9C61D57E961A}" destId="{F7FD2D74-DF14-4FFF-9905-2CA96505CB23}" srcOrd="0" destOrd="0" presId="urn:microsoft.com/office/officeart/2005/8/layout/hierarchy2"/>
    <dgm:cxn modelId="{A524038C-7008-41A6-AD1F-AD53C9F38048}" type="presOf" srcId="{5B944868-2E2E-429B-A368-E59A1C917A7E}" destId="{CB086E20-76D1-4FF9-A5BD-37549ABFCEBF}" srcOrd="0" destOrd="0" presId="urn:microsoft.com/office/officeart/2005/8/layout/hierarchy2"/>
    <dgm:cxn modelId="{709F8524-00F1-4727-9F32-83C57848ABE7}" srcId="{BD259647-A6E5-401C-BDC6-D69C5A7FFF7A}" destId="{5B944868-2E2E-429B-A368-E59A1C917A7E}" srcOrd="0" destOrd="0" parTransId="{9DFD6586-E351-4E4C-BEC7-3C95A14713DE}" sibTransId="{4B1461C8-34D0-4AA9-93CB-819F73FD46B2}"/>
    <dgm:cxn modelId="{7A9911B3-926D-4853-A017-3CCB9B934A13}" type="presOf" srcId="{3ACF15E8-E628-4B58-A97F-AF7F01C9F006}" destId="{EFE96D73-AA38-44DB-9D6A-36CE2D8F1C63}" srcOrd="1" destOrd="0" presId="urn:microsoft.com/office/officeart/2005/8/layout/hierarchy2"/>
    <dgm:cxn modelId="{D7B01E15-6393-468A-BC07-A3AD8C1F03DD}" type="presOf" srcId="{DC1D8876-4C29-4C60-AB71-0A11F74773DE}" destId="{E7772B3C-E6FB-43C8-A091-DA38A803629E}" srcOrd="0" destOrd="0" presId="urn:microsoft.com/office/officeart/2005/8/layout/hierarchy2"/>
    <dgm:cxn modelId="{37183F64-BCDD-46D9-BB96-DD06795860AA}" type="presOf" srcId="{DFCDE3F1-E6CF-4E1D-9474-11A3F2A2B310}" destId="{EF9558B7-3F8A-48A4-9EEB-1960E60D16E8}" srcOrd="0" destOrd="0" presId="urn:microsoft.com/office/officeart/2005/8/layout/hierarchy2"/>
    <dgm:cxn modelId="{E4ABC7D3-526D-4639-AF40-B8CF7603ED55}" type="presOf" srcId="{9CE255BA-1F9D-4607-B2A0-7A57BE7F7007}" destId="{CBEC86A0-20A0-4DC4-BF0B-37AEB368B24E}" srcOrd="0" destOrd="0" presId="urn:microsoft.com/office/officeart/2005/8/layout/hierarchy2"/>
    <dgm:cxn modelId="{0C372AC1-FC64-4836-8FB7-4570C5D0AE81}" type="presOf" srcId="{66D4781C-218B-482E-ADD0-75AD4D335998}" destId="{7F9D9115-471C-492D-80D5-772A4EDBB1AD}" srcOrd="0" destOrd="0" presId="urn:microsoft.com/office/officeart/2005/8/layout/hierarchy2"/>
    <dgm:cxn modelId="{1D9AE4B5-7B01-496D-9CC0-089FAE2F51C2}" type="presOf" srcId="{FAFC0C69-6033-4F61-AF9B-0AC9DD4BCD6D}" destId="{45DD0252-E098-41F9-826D-188F64420787}" srcOrd="1" destOrd="0" presId="urn:microsoft.com/office/officeart/2005/8/layout/hierarchy2"/>
    <dgm:cxn modelId="{BDA1778D-73EF-4601-904B-DDA757BD31C1}" type="presOf" srcId="{84EC997F-FE3A-49CA-85D3-38F033B864D4}" destId="{848E9055-6BCE-4C3E-856D-4B5DBC7CB1DE}" srcOrd="1" destOrd="0" presId="urn:microsoft.com/office/officeart/2005/8/layout/hierarchy2"/>
    <dgm:cxn modelId="{7AD6AA3C-34A6-4042-9F5C-BCD7DC95D450}" type="presParOf" srcId="{064A8DE7-BB20-472B-97B9-7B18B928FE84}" destId="{2622AD9D-F7EE-49B8-92C6-2FB32C275021}" srcOrd="0" destOrd="0" presId="urn:microsoft.com/office/officeart/2005/8/layout/hierarchy2"/>
    <dgm:cxn modelId="{C77789E5-5312-4E8B-BD65-D550AC1D77F0}" type="presParOf" srcId="{2622AD9D-F7EE-49B8-92C6-2FB32C275021}" destId="{CB086E20-76D1-4FF9-A5BD-37549ABFCEBF}" srcOrd="0" destOrd="0" presId="urn:microsoft.com/office/officeart/2005/8/layout/hierarchy2"/>
    <dgm:cxn modelId="{DAA43666-4B00-49B2-892B-A3DE78DAFC56}" type="presParOf" srcId="{2622AD9D-F7EE-49B8-92C6-2FB32C275021}" destId="{8C3CFB05-0F3D-4744-B7AC-1EC4ADB559C3}" srcOrd="1" destOrd="0" presId="urn:microsoft.com/office/officeart/2005/8/layout/hierarchy2"/>
    <dgm:cxn modelId="{9923965B-B4F0-4263-9C6A-4CE443143BE4}" type="presParOf" srcId="{8C3CFB05-0F3D-4744-B7AC-1EC4ADB559C3}" destId="{D333CD26-13C5-4DA1-BF8E-959484B6EA3C}" srcOrd="0" destOrd="0" presId="urn:microsoft.com/office/officeart/2005/8/layout/hierarchy2"/>
    <dgm:cxn modelId="{12E332C7-EFCF-481D-91B5-673AF7B5FDA4}" type="presParOf" srcId="{D333CD26-13C5-4DA1-BF8E-959484B6EA3C}" destId="{45DD0252-E098-41F9-826D-188F64420787}" srcOrd="0" destOrd="0" presId="urn:microsoft.com/office/officeart/2005/8/layout/hierarchy2"/>
    <dgm:cxn modelId="{8B389093-50CF-4E1D-91AD-58EAECE77CEB}" type="presParOf" srcId="{8C3CFB05-0F3D-4744-B7AC-1EC4ADB559C3}" destId="{38BC3987-CF54-4822-8E55-39D9A9E66038}" srcOrd="1" destOrd="0" presId="urn:microsoft.com/office/officeart/2005/8/layout/hierarchy2"/>
    <dgm:cxn modelId="{76F1F669-3AF7-4C56-A36C-65730B14FAD4}" type="presParOf" srcId="{38BC3987-CF54-4822-8E55-39D9A9E66038}" destId="{F25C8EBA-B3F6-408E-861C-2064ADA49998}" srcOrd="0" destOrd="0" presId="urn:microsoft.com/office/officeart/2005/8/layout/hierarchy2"/>
    <dgm:cxn modelId="{16D1D758-4560-4E60-BF87-228DEAA129CE}" type="presParOf" srcId="{38BC3987-CF54-4822-8E55-39D9A9E66038}" destId="{0058FD0C-7503-48AF-9F3B-4C1AE39854EB}" srcOrd="1" destOrd="0" presId="urn:microsoft.com/office/officeart/2005/8/layout/hierarchy2"/>
    <dgm:cxn modelId="{078A0C24-0765-4680-9E21-DE86A1666AB8}" type="presParOf" srcId="{0058FD0C-7503-48AF-9F3B-4C1AE39854EB}" destId="{E8EAE478-C484-4D66-9150-3046CFEE6EAF}" srcOrd="0" destOrd="0" presId="urn:microsoft.com/office/officeart/2005/8/layout/hierarchy2"/>
    <dgm:cxn modelId="{EDA0EF0B-F6A7-49B5-B8E7-8EBCFF1CC9FA}" type="presParOf" srcId="{E8EAE478-C484-4D66-9150-3046CFEE6EAF}" destId="{9D68FC64-7EBE-4747-B718-C556E02DA019}" srcOrd="0" destOrd="0" presId="urn:microsoft.com/office/officeart/2005/8/layout/hierarchy2"/>
    <dgm:cxn modelId="{FA402EE3-A792-41AC-97EA-210D36AFA58C}" type="presParOf" srcId="{0058FD0C-7503-48AF-9F3B-4C1AE39854EB}" destId="{8CBBC92A-9C4B-4652-853C-27153B7E1929}" srcOrd="1" destOrd="0" presId="urn:microsoft.com/office/officeart/2005/8/layout/hierarchy2"/>
    <dgm:cxn modelId="{7B6EDF78-BACD-4329-9524-A0D22B707C37}" type="presParOf" srcId="{8CBBC92A-9C4B-4652-853C-27153B7E1929}" destId="{7006A7B9-46E2-464D-96BB-AC2839B4D0AB}" srcOrd="0" destOrd="0" presId="urn:microsoft.com/office/officeart/2005/8/layout/hierarchy2"/>
    <dgm:cxn modelId="{A46668C5-1354-4998-827A-C59B5B3D58F8}" type="presParOf" srcId="{8CBBC92A-9C4B-4652-853C-27153B7E1929}" destId="{B74FC122-5942-4114-81D7-29E0E735CA67}" srcOrd="1" destOrd="0" presId="urn:microsoft.com/office/officeart/2005/8/layout/hierarchy2"/>
    <dgm:cxn modelId="{F030B111-C1B4-4568-8F18-C1773A4BF161}" type="presParOf" srcId="{0058FD0C-7503-48AF-9F3B-4C1AE39854EB}" destId="{9377F235-67C2-49FD-BFB1-325A17E0D836}" srcOrd="2" destOrd="0" presId="urn:microsoft.com/office/officeart/2005/8/layout/hierarchy2"/>
    <dgm:cxn modelId="{785FE398-799C-4714-8E9E-DC9B614C8DF6}" type="presParOf" srcId="{9377F235-67C2-49FD-BFB1-325A17E0D836}" destId="{EFE96D73-AA38-44DB-9D6A-36CE2D8F1C63}" srcOrd="0" destOrd="0" presId="urn:microsoft.com/office/officeart/2005/8/layout/hierarchy2"/>
    <dgm:cxn modelId="{36639CFD-B2BE-4662-9278-7C706EE3DC7F}" type="presParOf" srcId="{0058FD0C-7503-48AF-9F3B-4C1AE39854EB}" destId="{B57C85CB-1689-4DFD-B7D3-26FFEE0360EA}" srcOrd="3" destOrd="0" presId="urn:microsoft.com/office/officeart/2005/8/layout/hierarchy2"/>
    <dgm:cxn modelId="{86AA7EC9-7E7F-41DE-BE07-9C25DD576F95}" type="presParOf" srcId="{B57C85CB-1689-4DFD-B7D3-26FFEE0360EA}" destId="{F7FD2D74-DF14-4FFF-9905-2CA96505CB23}" srcOrd="0" destOrd="0" presId="urn:microsoft.com/office/officeart/2005/8/layout/hierarchy2"/>
    <dgm:cxn modelId="{DB0C9A12-0DAF-4F4C-AB01-E15BB5E8C052}" type="presParOf" srcId="{B57C85CB-1689-4DFD-B7D3-26FFEE0360EA}" destId="{FBF5CF01-B464-4DA0-8BA2-79ACE8EA8097}" srcOrd="1" destOrd="0" presId="urn:microsoft.com/office/officeart/2005/8/layout/hierarchy2"/>
    <dgm:cxn modelId="{8C65EA03-FFEA-4814-9228-F87B604DE8C1}" type="presParOf" srcId="{0058FD0C-7503-48AF-9F3B-4C1AE39854EB}" destId="{54104BE7-3BF4-49AD-9BB0-E4DD2D21E723}" srcOrd="4" destOrd="0" presId="urn:microsoft.com/office/officeart/2005/8/layout/hierarchy2"/>
    <dgm:cxn modelId="{4BB4E4FF-CB01-4147-B725-AB5AF55F17DC}" type="presParOf" srcId="{54104BE7-3BF4-49AD-9BB0-E4DD2D21E723}" destId="{4EC94A70-9FCC-408C-BD5D-1AC13E6FA129}" srcOrd="0" destOrd="0" presId="urn:microsoft.com/office/officeart/2005/8/layout/hierarchy2"/>
    <dgm:cxn modelId="{B4754B2F-BC7A-41BD-BEBB-1840467C5938}" type="presParOf" srcId="{0058FD0C-7503-48AF-9F3B-4C1AE39854EB}" destId="{62345E4B-B784-4873-A030-A1DC3E8D7FD5}" srcOrd="5" destOrd="0" presId="urn:microsoft.com/office/officeart/2005/8/layout/hierarchy2"/>
    <dgm:cxn modelId="{2CA5C7C3-8563-49D8-BF35-F44FE73A103F}" type="presParOf" srcId="{62345E4B-B784-4873-A030-A1DC3E8D7FD5}" destId="{CBEC86A0-20A0-4DC4-BF0B-37AEB368B24E}" srcOrd="0" destOrd="0" presId="urn:microsoft.com/office/officeart/2005/8/layout/hierarchy2"/>
    <dgm:cxn modelId="{BF476842-31D3-4706-9043-2A3BBD25F144}" type="presParOf" srcId="{62345E4B-B784-4873-A030-A1DC3E8D7FD5}" destId="{97DF98A1-10F5-4A84-B823-EECBCA9F2A37}" srcOrd="1" destOrd="0" presId="urn:microsoft.com/office/officeart/2005/8/layout/hierarchy2"/>
    <dgm:cxn modelId="{2F7DC00B-242C-4245-841F-4E87E9660D06}" type="presParOf" srcId="{8C3CFB05-0F3D-4744-B7AC-1EC4ADB559C3}" destId="{AF26C6A7-3091-4362-A781-FE0EA70FC781}" srcOrd="2" destOrd="0" presId="urn:microsoft.com/office/officeart/2005/8/layout/hierarchy2"/>
    <dgm:cxn modelId="{266D9319-2101-44A3-9974-9D1D8CCAAEAC}" type="presParOf" srcId="{AF26C6A7-3091-4362-A781-FE0EA70FC781}" destId="{848E9055-6BCE-4C3E-856D-4B5DBC7CB1DE}" srcOrd="0" destOrd="0" presId="urn:microsoft.com/office/officeart/2005/8/layout/hierarchy2"/>
    <dgm:cxn modelId="{01F1BA5A-9FC4-46DA-81DE-10AA9C3C2A07}" type="presParOf" srcId="{8C3CFB05-0F3D-4744-B7AC-1EC4ADB559C3}" destId="{D5814609-4B6F-4BAA-A89F-DDC801126D62}" srcOrd="3" destOrd="0" presId="urn:microsoft.com/office/officeart/2005/8/layout/hierarchy2"/>
    <dgm:cxn modelId="{EA058B0C-68DD-4800-B56E-D8F0F90F2B3C}" type="presParOf" srcId="{D5814609-4B6F-4BAA-A89F-DDC801126D62}" destId="{E1422DDB-C1A5-4379-ABBC-FD6C76574E33}" srcOrd="0" destOrd="0" presId="urn:microsoft.com/office/officeart/2005/8/layout/hierarchy2"/>
    <dgm:cxn modelId="{7FA797A7-1306-4878-9743-9EBAF5CAF823}" type="presParOf" srcId="{D5814609-4B6F-4BAA-A89F-DDC801126D62}" destId="{6A35631D-BD51-4CEC-AAD2-C841F273B9ED}" srcOrd="1" destOrd="0" presId="urn:microsoft.com/office/officeart/2005/8/layout/hierarchy2"/>
    <dgm:cxn modelId="{16FBE1AE-19E2-4882-9DEB-DB67B49C4F7E}" type="presParOf" srcId="{6A35631D-BD51-4CEC-AAD2-C841F273B9ED}" destId="{EF9558B7-3F8A-48A4-9EEB-1960E60D16E8}" srcOrd="0" destOrd="0" presId="urn:microsoft.com/office/officeart/2005/8/layout/hierarchy2"/>
    <dgm:cxn modelId="{695E40AD-EC4A-47B7-9150-03F48E02B750}" type="presParOf" srcId="{EF9558B7-3F8A-48A4-9EEB-1960E60D16E8}" destId="{03BE7CB0-6233-4D7F-9E93-31AF34CECD23}" srcOrd="0" destOrd="0" presId="urn:microsoft.com/office/officeart/2005/8/layout/hierarchy2"/>
    <dgm:cxn modelId="{E04819B6-F08B-4CC7-BC7E-FC366613F282}" type="presParOf" srcId="{6A35631D-BD51-4CEC-AAD2-C841F273B9ED}" destId="{4AA57750-AC5C-458C-81F7-00D4AEA9E412}" srcOrd="1" destOrd="0" presId="urn:microsoft.com/office/officeart/2005/8/layout/hierarchy2"/>
    <dgm:cxn modelId="{BD343978-726B-43FB-9CD2-B1E1800201F9}" type="presParOf" srcId="{4AA57750-AC5C-458C-81F7-00D4AEA9E412}" destId="{D198EFF9-CBE5-4042-8504-BF38F9F76396}" srcOrd="0" destOrd="0" presId="urn:microsoft.com/office/officeart/2005/8/layout/hierarchy2"/>
    <dgm:cxn modelId="{33FCE459-55F7-4B7B-A1FC-C8B14760956B}" type="presParOf" srcId="{4AA57750-AC5C-458C-81F7-00D4AEA9E412}" destId="{9125A9A9-4CEC-4EBE-9907-7CEACF616514}" srcOrd="1" destOrd="0" presId="urn:microsoft.com/office/officeart/2005/8/layout/hierarchy2"/>
    <dgm:cxn modelId="{EDB0BB94-7AC7-4875-B5CE-FB4231F29026}" type="presParOf" srcId="{6A35631D-BD51-4CEC-AAD2-C841F273B9ED}" destId="{574E2933-5DCE-496C-BDF8-71BAE55525EB}" srcOrd="2" destOrd="0" presId="urn:microsoft.com/office/officeart/2005/8/layout/hierarchy2"/>
    <dgm:cxn modelId="{6705CF43-98BC-4932-B31F-6365F58970EC}" type="presParOf" srcId="{574E2933-5DCE-496C-BDF8-71BAE55525EB}" destId="{66A40A99-14CD-48B3-BFEF-32E1DD0F98B7}" srcOrd="0" destOrd="0" presId="urn:microsoft.com/office/officeart/2005/8/layout/hierarchy2"/>
    <dgm:cxn modelId="{38781300-3CCF-4518-9FC1-528AA737548E}" type="presParOf" srcId="{6A35631D-BD51-4CEC-AAD2-C841F273B9ED}" destId="{9547C3D1-3FB5-48BF-8696-768678564133}" srcOrd="3" destOrd="0" presId="urn:microsoft.com/office/officeart/2005/8/layout/hierarchy2"/>
    <dgm:cxn modelId="{31A2A21A-C559-49C3-ADF2-E27FA88D8A97}" type="presParOf" srcId="{9547C3D1-3FB5-48BF-8696-768678564133}" destId="{7F9D9115-471C-492D-80D5-772A4EDBB1AD}" srcOrd="0" destOrd="0" presId="urn:microsoft.com/office/officeart/2005/8/layout/hierarchy2"/>
    <dgm:cxn modelId="{B26D38E2-837B-4DC2-9315-E9E3325EC6DE}" type="presParOf" srcId="{9547C3D1-3FB5-48BF-8696-768678564133}" destId="{D10633F7-DBE8-4A1A-9543-29D669E15B34}" srcOrd="1" destOrd="0" presId="urn:microsoft.com/office/officeart/2005/8/layout/hierarchy2"/>
    <dgm:cxn modelId="{4559BB25-2F29-406E-AD3C-0F329E162829}" type="presParOf" srcId="{8C3CFB05-0F3D-4744-B7AC-1EC4ADB559C3}" destId="{099F70B8-4799-425F-BD74-27CF24D89798}" srcOrd="4" destOrd="0" presId="urn:microsoft.com/office/officeart/2005/8/layout/hierarchy2"/>
    <dgm:cxn modelId="{7A658431-87BF-4D73-B0D8-793C76D9CE03}" type="presParOf" srcId="{099F70B8-4799-425F-BD74-27CF24D89798}" destId="{3E61F92B-3FB1-471C-B319-C90F8DB64860}" srcOrd="0" destOrd="0" presId="urn:microsoft.com/office/officeart/2005/8/layout/hierarchy2"/>
    <dgm:cxn modelId="{4E47E826-75FA-4EA8-8756-E172F482602C}" type="presParOf" srcId="{8C3CFB05-0F3D-4744-B7AC-1EC4ADB559C3}" destId="{E1E04A4C-94FF-4C37-866A-D2342B1B4AD3}" srcOrd="5" destOrd="0" presId="urn:microsoft.com/office/officeart/2005/8/layout/hierarchy2"/>
    <dgm:cxn modelId="{CFD36F20-89EF-403C-9BBC-4D26757DB43C}" type="presParOf" srcId="{E1E04A4C-94FF-4C37-866A-D2342B1B4AD3}" destId="{E7772B3C-E6FB-43C8-A091-DA38A803629E}" srcOrd="0" destOrd="0" presId="urn:microsoft.com/office/officeart/2005/8/layout/hierarchy2"/>
    <dgm:cxn modelId="{CA34EBAB-A02D-4868-A8F3-7F295368E07C}" type="presParOf" srcId="{E1E04A4C-94FF-4C37-866A-D2342B1B4AD3}" destId="{90018C5F-EE0C-4A7B-8D48-B1D350319FF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4FC34-7985-4A23-B0CC-17CED0F6DDB1}" type="doc">
      <dgm:prSet loTypeId="urn:microsoft.com/office/officeart/2005/8/layout/radial1" loCatId="relationship" qsTypeId="urn:microsoft.com/office/officeart/2005/8/quickstyle/3d2" qsCatId="3D" csTypeId="urn:microsoft.com/office/officeart/2005/8/colors/colorful2" csCatId="colorful" phldr="1"/>
      <dgm:spPr/>
    </dgm:pt>
    <dgm:pt modelId="{A45E2F00-5CAD-4651-BCC9-36B1F7EB71FE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1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1" i="0" u="none" strike="noStrike" cap="none" normalizeH="0" baseline="0" dirty="0" smtClean="0">
              <a:ln/>
              <a:effectLst/>
              <a:latin typeface="Candara" pitchFamily="34" charset="0"/>
              <a:ea typeface="Times New Roman" pitchFamily="18" charset="0"/>
              <a:cs typeface="Tahoma" pitchFamily="34" charset="0"/>
            </a:rPr>
            <a:t>Sistema de aprendizaje</a:t>
          </a:r>
          <a:endParaRPr kumimoji="0" lang="es-ES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4189D3A4-76D4-494D-8987-81488E114A69}" type="parTrans" cxnId="{5055B6BF-E7E7-4761-9D5B-DA4F84C73C24}">
      <dgm:prSet/>
      <dgm:spPr/>
      <dgm:t>
        <a:bodyPr/>
        <a:lstStyle/>
        <a:p>
          <a:endParaRPr lang="es-ES"/>
        </a:p>
      </dgm:t>
    </dgm:pt>
    <dgm:pt modelId="{BCE0826E-8E2D-470C-B0B6-E20AF35DFADF}" type="sibTrans" cxnId="{5055B6BF-E7E7-4761-9D5B-DA4F84C73C24}">
      <dgm:prSet/>
      <dgm:spPr/>
      <dgm:t>
        <a:bodyPr/>
        <a:lstStyle/>
        <a:p>
          <a:endParaRPr lang="es-ES"/>
        </a:p>
      </dgm:t>
    </dgm:pt>
    <dgm:pt modelId="{8D2549C1-99BF-4D93-82DA-AAEC345525B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1" i="0" u="none" strike="noStrike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Evaluación</a:t>
          </a:r>
          <a:endParaRPr kumimoji="0" lang="es-ES" b="0" i="0" u="none" strike="noStrike" cap="none" normalizeH="0" baseline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88CB8F70-A0F9-45A1-95B9-68D0BAB8E620}" type="parTrans" cxnId="{D8526F82-282A-4C8B-B229-F27D6A04972B}">
      <dgm:prSet/>
      <dgm:spPr/>
      <dgm:t>
        <a:bodyPr/>
        <a:lstStyle/>
        <a:p>
          <a:endParaRPr lang="es-ES"/>
        </a:p>
      </dgm:t>
    </dgm:pt>
    <dgm:pt modelId="{BD062DDF-6439-439B-ADFA-BC01D7BAAB91}" type="sibTrans" cxnId="{D8526F82-282A-4C8B-B229-F27D6A04972B}">
      <dgm:prSet/>
      <dgm:spPr/>
      <dgm:t>
        <a:bodyPr/>
        <a:lstStyle/>
        <a:p>
          <a:endParaRPr lang="es-ES"/>
        </a:p>
      </dgm:t>
    </dgm:pt>
    <dgm:pt modelId="{B8AEE9FD-3DCC-4792-B47C-0214EF02D33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1" i="0" u="none" strike="noStrike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Ajuste de  actividades y dispositivos</a:t>
          </a:r>
          <a:r>
            <a:rPr kumimoji="0" lang="es-ES" b="0" i="0" u="none" strike="noStrike" cap="none" normalizeH="0" baseline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.</a:t>
          </a:r>
          <a:endParaRPr kumimoji="0" lang="es-ES" b="0" i="0" u="none" strike="noStrike" cap="none" normalizeH="0" baseline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8A963AFC-92DE-4144-9A0A-B7C0F8907DDF}" type="parTrans" cxnId="{DF297C77-4198-4EAB-9831-40E898A90038}">
      <dgm:prSet/>
      <dgm:spPr/>
      <dgm:t>
        <a:bodyPr/>
        <a:lstStyle/>
        <a:p>
          <a:endParaRPr lang="es-ES"/>
        </a:p>
      </dgm:t>
    </dgm:pt>
    <dgm:pt modelId="{E17F814E-5F95-4D8D-B42B-9EBD83E10730}" type="sibTrans" cxnId="{DF297C77-4198-4EAB-9831-40E898A90038}">
      <dgm:prSet/>
      <dgm:spPr/>
      <dgm:t>
        <a:bodyPr/>
        <a:lstStyle/>
        <a:p>
          <a:endParaRPr lang="es-ES"/>
        </a:p>
      </dgm:t>
    </dgm:pt>
    <dgm:pt modelId="{8D285A35-C27A-44E2-84FF-8F460E519FE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1" i="0" u="none" strike="noStrike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Presencia docente</a:t>
          </a:r>
          <a:endParaRPr kumimoji="0" lang="es-ES" b="0" i="0" u="none" strike="noStrike" cap="none" normalizeH="0" baseline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276984BF-A61C-4D67-961A-6ABC4D3C30F4}" type="parTrans" cxnId="{57BFF190-D909-4BC8-AEC4-AAAD9521FC74}">
      <dgm:prSet/>
      <dgm:spPr/>
      <dgm:t>
        <a:bodyPr/>
        <a:lstStyle/>
        <a:p>
          <a:endParaRPr lang="es-ES"/>
        </a:p>
      </dgm:t>
    </dgm:pt>
    <dgm:pt modelId="{2EB2ED8A-2654-49AA-92AF-039DA7E7BE71}" type="sibTrans" cxnId="{57BFF190-D909-4BC8-AEC4-AAAD9521FC74}">
      <dgm:prSet/>
      <dgm:spPr/>
      <dgm:t>
        <a:bodyPr/>
        <a:lstStyle/>
        <a:p>
          <a:endParaRPr lang="es-ES"/>
        </a:p>
      </dgm:t>
    </dgm:pt>
    <dgm:pt modelId="{6AA4553F-524D-4524-98F5-50664E04595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1" i="0" u="none" strike="noStrike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Programación y coordinación docente</a:t>
          </a:r>
          <a:endParaRPr kumimoji="0" lang="es-ES" b="0" i="0" u="none" strike="noStrike" cap="none" normalizeH="0" baseline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5A5C46B2-AFDA-4CBA-9B46-E9639B4ED7B3}" type="parTrans" cxnId="{662F0221-F092-4371-B7C8-6CFE6E454B89}">
      <dgm:prSet/>
      <dgm:spPr/>
      <dgm:t>
        <a:bodyPr/>
        <a:lstStyle/>
        <a:p>
          <a:endParaRPr lang="es-ES"/>
        </a:p>
      </dgm:t>
    </dgm:pt>
    <dgm:pt modelId="{F1E50B53-5C19-4698-87ED-E623681A47D6}" type="sibTrans" cxnId="{662F0221-F092-4371-B7C8-6CFE6E454B89}">
      <dgm:prSet/>
      <dgm:spPr/>
      <dgm:t>
        <a:bodyPr/>
        <a:lstStyle/>
        <a:p>
          <a:endParaRPr lang="es-ES"/>
        </a:p>
      </dgm:t>
    </dgm:pt>
    <dgm:pt modelId="{F524A185-B801-4292-8152-76DFDBBCE0D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1" i="0" u="none" strike="noStrike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Fundamentación teórica</a:t>
          </a:r>
          <a:endParaRPr kumimoji="0" lang="es-ES" b="0" i="0" u="none" strike="noStrike" cap="none" normalizeH="0" baseline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9AAE80E5-0589-4DEB-AB61-D371308895D2}" type="parTrans" cxnId="{E3C3BAC2-6337-4915-B4D3-A10CE35F52A4}">
      <dgm:prSet/>
      <dgm:spPr/>
      <dgm:t>
        <a:bodyPr/>
        <a:lstStyle/>
        <a:p>
          <a:endParaRPr lang="es-ES"/>
        </a:p>
      </dgm:t>
    </dgm:pt>
    <dgm:pt modelId="{49EAA377-E67D-4068-9508-4699E696B1FB}" type="sibTrans" cxnId="{E3C3BAC2-6337-4915-B4D3-A10CE35F52A4}">
      <dgm:prSet/>
      <dgm:spPr/>
      <dgm:t>
        <a:bodyPr/>
        <a:lstStyle/>
        <a:p>
          <a:endParaRPr lang="es-ES"/>
        </a:p>
      </dgm:t>
    </dgm:pt>
    <dgm:pt modelId="{A38A9042-D699-4CAF-A6BD-4F2CC4F85190}">
      <dgm:prSet/>
      <dgm:spPr>
        <a:gradFill rotWithShape="0">
          <a:gsLst>
            <a:gs pos="0">
              <a:schemeClr val="accent2">
                <a:hueOff val="4681519"/>
                <a:satOff val="-5839"/>
                <a:lumOff val="1373"/>
                <a:shade val="51000"/>
                <a:satMod val="130000"/>
                <a:alpha val="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b="1" i="0" u="none" strike="noStrike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Integración en el sistema</a:t>
          </a:r>
          <a:endParaRPr kumimoji="0" lang="es-ES" b="0" i="0" u="none" strike="noStrike" cap="none" normalizeH="0" baseline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64A0C29B-11B3-4F7E-9363-745C611DC6F7}" type="parTrans" cxnId="{10749445-1E46-4115-8135-694A71736532}">
      <dgm:prSet/>
      <dgm:spPr/>
      <dgm:t>
        <a:bodyPr/>
        <a:lstStyle/>
        <a:p>
          <a:endParaRPr lang="es-ES"/>
        </a:p>
      </dgm:t>
    </dgm:pt>
    <dgm:pt modelId="{266D38C0-9FAA-4E2F-9F5B-36D730E518AB}" type="sibTrans" cxnId="{10749445-1E46-4115-8135-694A71736532}">
      <dgm:prSet/>
      <dgm:spPr/>
      <dgm:t>
        <a:bodyPr/>
        <a:lstStyle/>
        <a:p>
          <a:endParaRPr lang="es-ES"/>
        </a:p>
      </dgm:t>
    </dgm:pt>
    <dgm:pt modelId="{C7BF5375-05AA-428A-A4DC-4298BC2C57A9}" type="pres">
      <dgm:prSet presAssocID="{BD34FC34-7985-4A23-B0CC-17CED0F6DDB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045DE4-8E4D-4390-854B-D2C8F31947AC}" type="pres">
      <dgm:prSet presAssocID="{A45E2F00-5CAD-4651-BCC9-36B1F7EB71FE}" presName="centerShape" presStyleLbl="node0" presStyleIdx="0" presStyleCnt="1"/>
      <dgm:spPr/>
      <dgm:t>
        <a:bodyPr/>
        <a:lstStyle/>
        <a:p>
          <a:endParaRPr lang="es-ES"/>
        </a:p>
      </dgm:t>
    </dgm:pt>
    <dgm:pt modelId="{5E5E42EC-7B85-426B-9A99-5FDB3508314E}" type="pres">
      <dgm:prSet presAssocID="{88CB8F70-A0F9-45A1-95B9-68D0BAB8E620}" presName="Name9" presStyleLbl="parChTrans1D2" presStyleIdx="0" presStyleCnt="6"/>
      <dgm:spPr/>
      <dgm:t>
        <a:bodyPr/>
        <a:lstStyle/>
        <a:p>
          <a:endParaRPr lang="es-ES"/>
        </a:p>
      </dgm:t>
    </dgm:pt>
    <dgm:pt modelId="{81BD1530-4524-4872-B5E6-A5CF9ACF787A}" type="pres">
      <dgm:prSet presAssocID="{88CB8F70-A0F9-45A1-95B9-68D0BAB8E620}" presName="connTx" presStyleLbl="parChTrans1D2" presStyleIdx="0" presStyleCnt="6"/>
      <dgm:spPr/>
      <dgm:t>
        <a:bodyPr/>
        <a:lstStyle/>
        <a:p>
          <a:endParaRPr lang="es-ES"/>
        </a:p>
      </dgm:t>
    </dgm:pt>
    <dgm:pt modelId="{8925C683-A924-474B-936B-7E9CC76ED4BA}" type="pres">
      <dgm:prSet presAssocID="{8D2549C1-99BF-4D93-82DA-AAEC345525B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01F2EA-D4A2-454F-9098-FA0C3E3EE599}" type="pres">
      <dgm:prSet presAssocID="{8A963AFC-92DE-4144-9A0A-B7C0F8907DDF}" presName="Name9" presStyleLbl="parChTrans1D2" presStyleIdx="1" presStyleCnt="6"/>
      <dgm:spPr/>
      <dgm:t>
        <a:bodyPr/>
        <a:lstStyle/>
        <a:p>
          <a:endParaRPr lang="es-ES"/>
        </a:p>
      </dgm:t>
    </dgm:pt>
    <dgm:pt modelId="{10B8125B-58BC-4D9A-9B46-D3AE86581E8E}" type="pres">
      <dgm:prSet presAssocID="{8A963AFC-92DE-4144-9A0A-B7C0F8907DDF}" presName="connTx" presStyleLbl="parChTrans1D2" presStyleIdx="1" presStyleCnt="6"/>
      <dgm:spPr/>
      <dgm:t>
        <a:bodyPr/>
        <a:lstStyle/>
        <a:p>
          <a:endParaRPr lang="es-ES"/>
        </a:p>
      </dgm:t>
    </dgm:pt>
    <dgm:pt modelId="{32EB3E45-9852-44B0-8376-62AFE0E51740}" type="pres">
      <dgm:prSet presAssocID="{B8AEE9FD-3DCC-4792-B47C-0214EF02D33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D35C23-1FC6-4929-BA0F-1825D575CC06}" type="pres">
      <dgm:prSet presAssocID="{276984BF-A61C-4D67-961A-6ABC4D3C30F4}" presName="Name9" presStyleLbl="parChTrans1D2" presStyleIdx="2" presStyleCnt="6"/>
      <dgm:spPr/>
      <dgm:t>
        <a:bodyPr/>
        <a:lstStyle/>
        <a:p>
          <a:endParaRPr lang="es-ES"/>
        </a:p>
      </dgm:t>
    </dgm:pt>
    <dgm:pt modelId="{E52E7790-84C2-4D2F-AB4E-4B831F534156}" type="pres">
      <dgm:prSet presAssocID="{276984BF-A61C-4D67-961A-6ABC4D3C30F4}" presName="connTx" presStyleLbl="parChTrans1D2" presStyleIdx="2" presStyleCnt="6"/>
      <dgm:spPr/>
      <dgm:t>
        <a:bodyPr/>
        <a:lstStyle/>
        <a:p>
          <a:endParaRPr lang="es-ES"/>
        </a:p>
      </dgm:t>
    </dgm:pt>
    <dgm:pt modelId="{37228FCC-5AFA-4AC5-8028-A34C58668627}" type="pres">
      <dgm:prSet presAssocID="{8D285A35-C27A-44E2-84FF-8F460E519FE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A703CA-9944-49FE-8F0A-7C50BD9F3458}" type="pres">
      <dgm:prSet presAssocID="{5A5C46B2-AFDA-4CBA-9B46-E9639B4ED7B3}" presName="Name9" presStyleLbl="parChTrans1D2" presStyleIdx="3" presStyleCnt="6"/>
      <dgm:spPr/>
      <dgm:t>
        <a:bodyPr/>
        <a:lstStyle/>
        <a:p>
          <a:endParaRPr lang="es-ES"/>
        </a:p>
      </dgm:t>
    </dgm:pt>
    <dgm:pt modelId="{C18A7957-1F51-4F25-A221-8E30AA0797DE}" type="pres">
      <dgm:prSet presAssocID="{5A5C46B2-AFDA-4CBA-9B46-E9639B4ED7B3}" presName="connTx" presStyleLbl="parChTrans1D2" presStyleIdx="3" presStyleCnt="6"/>
      <dgm:spPr/>
      <dgm:t>
        <a:bodyPr/>
        <a:lstStyle/>
        <a:p>
          <a:endParaRPr lang="es-ES"/>
        </a:p>
      </dgm:t>
    </dgm:pt>
    <dgm:pt modelId="{547D49DE-016F-4D81-ADB8-C4CC65F40EF3}" type="pres">
      <dgm:prSet presAssocID="{6AA4553F-524D-4524-98F5-50664E04595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8D245A-A505-4717-BBC1-4B2050CD79FE}" type="pres">
      <dgm:prSet presAssocID="{9AAE80E5-0589-4DEB-AB61-D371308895D2}" presName="Name9" presStyleLbl="parChTrans1D2" presStyleIdx="4" presStyleCnt="6"/>
      <dgm:spPr/>
      <dgm:t>
        <a:bodyPr/>
        <a:lstStyle/>
        <a:p>
          <a:endParaRPr lang="es-ES"/>
        </a:p>
      </dgm:t>
    </dgm:pt>
    <dgm:pt modelId="{34B9A88F-567B-4F28-A933-CD0FD6A87867}" type="pres">
      <dgm:prSet presAssocID="{9AAE80E5-0589-4DEB-AB61-D371308895D2}" presName="connTx" presStyleLbl="parChTrans1D2" presStyleIdx="4" presStyleCnt="6"/>
      <dgm:spPr/>
      <dgm:t>
        <a:bodyPr/>
        <a:lstStyle/>
        <a:p>
          <a:endParaRPr lang="es-ES"/>
        </a:p>
      </dgm:t>
    </dgm:pt>
    <dgm:pt modelId="{7A47F00C-0C3F-4EF4-9E7C-E6F2BF067887}" type="pres">
      <dgm:prSet presAssocID="{F524A185-B801-4292-8152-76DFDBBCE0D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D91533-F960-4B05-BD43-21A3CE70209E}" type="pres">
      <dgm:prSet presAssocID="{64A0C29B-11B3-4F7E-9363-745C611DC6F7}" presName="Name9" presStyleLbl="parChTrans1D2" presStyleIdx="5" presStyleCnt="6"/>
      <dgm:spPr/>
      <dgm:t>
        <a:bodyPr/>
        <a:lstStyle/>
        <a:p>
          <a:endParaRPr lang="es-ES"/>
        </a:p>
      </dgm:t>
    </dgm:pt>
    <dgm:pt modelId="{0E97AA9F-4C2B-4169-AAC8-FCF51D47AA19}" type="pres">
      <dgm:prSet presAssocID="{64A0C29B-11B3-4F7E-9363-745C611DC6F7}" presName="connTx" presStyleLbl="parChTrans1D2" presStyleIdx="5" presStyleCnt="6"/>
      <dgm:spPr/>
      <dgm:t>
        <a:bodyPr/>
        <a:lstStyle/>
        <a:p>
          <a:endParaRPr lang="es-ES"/>
        </a:p>
      </dgm:t>
    </dgm:pt>
    <dgm:pt modelId="{A42D1ECD-477A-4BFE-88DB-551DE4186354}" type="pres">
      <dgm:prSet presAssocID="{A38A9042-D699-4CAF-A6BD-4F2CC4F8519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75FF14E-DA9F-458C-9A4D-8E4B1BFAA2D1}" type="presOf" srcId="{8A963AFC-92DE-4144-9A0A-B7C0F8907DDF}" destId="{10B8125B-58BC-4D9A-9B46-D3AE86581E8E}" srcOrd="1" destOrd="0" presId="urn:microsoft.com/office/officeart/2005/8/layout/radial1"/>
    <dgm:cxn modelId="{84B48C81-C6E9-4D01-BA6E-3DACA664475E}" type="presOf" srcId="{5A5C46B2-AFDA-4CBA-9B46-E9639B4ED7B3}" destId="{C18A7957-1F51-4F25-A221-8E30AA0797DE}" srcOrd="1" destOrd="0" presId="urn:microsoft.com/office/officeart/2005/8/layout/radial1"/>
    <dgm:cxn modelId="{E3C3BAC2-6337-4915-B4D3-A10CE35F52A4}" srcId="{A45E2F00-5CAD-4651-BCC9-36B1F7EB71FE}" destId="{F524A185-B801-4292-8152-76DFDBBCE0DB}" srcOrd="4" destOrd="0" parTransId="{9AAE80E5-0589-4DEB-AB61-D371308895D2}" sibTransId="{49EAA377-E67D-4068-9508-4699E696B1FB}"/>
    <dgm:cxn modelId="{57BFF190-D909-4BC8-AEC4-AAAD9521FC74}" srcId="{A45E2F00-5CAD-4651-BCC9-36B1F7EB71FE}" destId="{8D285A35-C27A-44E2-84FF-8F460E519FED}" srcOrd="2" destOrd="0" parTransId="{276984BF-A61C-4D67-961A-6ABC4D3C30F4}" sibTransId="{2EB2ED8A-2654-49AA-92AF-039DA7E7BE71}"/>
    <dgm:cxn modelId="{B80A8CBB-037E-4EF1-BD95-B32A18F1A6D0}" type="presOf" srcId="{8A963AFC-92DE-4144-9A0A-B7C0F8907DDF}" destId="{7D01F2EA-D4A2-454F-9098-FA0C3E3EE599}" srcOrd="0" destOrd="0" presId="urn:microsoft.com/office/officeart/2005/8/layout/radial1"/>
    <dgm:cxn modelId="{3F1C7EA3-13D2-45E5-9A21-1FB251864BE6}" type="presOf" srcId="{B8AEE9FD-3DCC-4792-B47C-0214EF02D333}" destId="{32EB3E45-9852-44B0-8376-62AFE0E51740}" srcOrd="0" destOrd="0" presId="urn:microsoft.com/office/officeart/2005/8/layout/radial1"/>
    <dgm:cxn modelId="{E22B1B72-064B-4AE6-A081-C643CA5A32D6}" type="presOf" srcId="{A38A9042-D699-4CAF-A6BD-4F2CC4F85190}" destId="{A42D1ECD-477A-4BFE-88DB-551DE4186354}" srcOrd="0" destOrd="0" presId="urn:microsoft.com/office/officeart/2005/8/layout/radial1"/>
    <dgm:cxn modelId="{8741B653-C432-463F-BB27-A10EB175947A}" type="presOf" srcId="{8D285A35-C27A-44E2-84FF-8F460E519FED}" destId="{37228FCC-5AFA-4AC5-8028-A34C58668627}" srcOrd="0" destOrd="0" presId="urn:microsoft.com/office/officeart/2005/8/layout/radial1"/>
    <dgm:cxn modelId="{E67C616E-BC54-4FCB-A322-7C59E7C62394}" type="presOf" srcId="{276984BF-A61C-4D67-961A-6ABC4D3C30F4}" destId="{E52E7790-84C2-4D2F-AB4E-4B831F534156}" srcOrd="1" destOrd="0" presId="urn:microsoft.com/office/officeart/2005/8/layout/radial1"/>
    <dgm:cxn modelId="{099F1885-5BE0-46E2-9664-6880056FD17F}" type="presOf" srcId="{8D2549C1-99BF-4D93-82DA-AAEC345525B4}" destId="{8925C683-A924-474B-936B-7E9CC76ED4BA}" srcOrd="0" destOrd="0" presId="urn:microsoft.com/office/officeart/2005/8/layout/radial1"/>
    <dgm:cxn modelId="{B315EA30-3A6B-4FE2-9DDC-66EB4E5E3412}" type="presOf" srcId="{9AAE80E5-0589-4DEB-AB61-D371308895D2}" destId="{34B9A88F-567B-4F28-A933-CD0FD6A87867}" srcOrd="1" destOrd="0" presId="urn:microsoft.com/office/officeart/2005/8/layout/radial1"/>
    <dgm:cxn modelId="{D83B5509-7C9A-4CB8-845E-2B632DE8F5E8}" type="presOf" srcId="{BD34FC34-7985-4A23-B0CC-17CED0F6DDB1}" destId="{C7BF5375-05AA-428A-A4DC-4298BC2C57A9}" srcOrd="0" destOrd="0" presId="urn:microsoft.com/office/officeart/2005/8/layout/radial1"/>
    <dgm:cxn modelId="{10749445-1E46-4115-8135-694A71736532}" srcId="{A45E2F00-5CAD-4651-BCC9-36B1F7EB71FE}" destId="{A38A9042-D699-4CAF-A6BD-4F2CC4F85190}" srcOrd="5" destOrd="0" parTransId="{64A0C29B-11B3-4F7E-9363-745C611DC6F7}" sibTransId="{266D38C0-9FAA-4E2F-9F5B-36D730E518AB}"/>
    <dgm:cxn modelId="{7811072A-72D2-48F2-A652-BE864BA0A6AD}" type="presOf" srcId="{88CB8F70-A0F9-45A1-95B9-68D0BAB8E620}" destId="{81BD1530-4524-4872-B5E6-A5CF9ACF787A}" srcOrd="1" destOrd="0" presId="urn:microsoft.com/office/officeart/2005/8/layout/radial1"/>
    <dgm:cxn modelId="{72C95CE7-F063-4D48-88E9-B482882E5CE7}" type="presOf" srcId="{9AAE80E5-0589-4DEB-AB61-D371308895D2}" destId="{258D245A-A505-4717-BBC1-4B2050CD79FE}" srcOrd="0" destOrd="0" presId="urn:microsoft.com/office/officeart/2005/8/layout/radial1"/>
    <dgm:cxn modelId="{1446CDE1-6FDA-4A62-90A7-186C9A5586C4}" type="presOf" srcId="{5A5C46B2-AFDA-4CBA-9B46-E9639B4ED7B3}" destId="{5CA703CA-9944-49FE-8F0A-7C50BD9F3458}" srcOrd="0" destOrd="0" presId="urn:microsoft.com/office/officeart/2005/8/layout/radial1"/>
    <dgm:cxn modelId="{DF297C77-4198-4EAB-9831-40E898A90038}" srcId="{A45E2F00-5CAD-4651-BCC9-36B1F7EB71FE}" destId="{B8AEE9FD-3DCC-4792-B47C-0214EF02D333}" srcOrd="1" destOrd="0" parTransId="{8A963AFC-92DE-4144-9A0A-B7C0F8907DDF}" sibTransId="{E17F814E-5F95-4D8D-B42B-9EBD83E10730}"/>
    <dgm:cxn modelId="{2098F6DF-462B-4CDF-BFEB-F26D5ABE8460}" type="presOf" srcId="{64A0C29B-11B3-4F7E-9363-745C611DC6F7}" destId="{0E97AA9F-4C2B-4169-AAC8-FCF51D47AA19}" srcOrd="1" destOrd="0" presId="urn:microsoft.com/office/officeart/2005/8/layout/radial1"/>
    <dgm:cxn modelId="{61ACA2DA-CFA6-4632-89C8-92AD3A2FE1B3}" type="presOf" srcId="{88CB8F70-A0F9-45A1-95B9-68D0BAB8E620}" destId="{5E5E42EC-7B85-426B-9A99-5FDB3508314E}" srcOrd="0" destOrd="0" presId="urn:microsoft.com/office/officeart/2005/8/layout/radial1"/>
    <dgm:cxn modelId="{FA9C6E18-1A83-4D19-ACD4-7DB48812887D}" type="presOf" srcId="{276984BF-A61C-4D67-961A-6ABC4D3C30F4}" destId="{CCD35C23-1FC6-4929-BA0F-1825D575CC06}" srcOrd="0" destOrd="0" presId="urn:microsoft.com/office/officeart/2005/8/layout/radial1"/>
    <dgm:cxn modelId="{04D4B471-4087-498B-817B-B31EFA27CA33}" type="presOf" srcId="{A45E2F00-5CAD-4651-BCC9-36B1F7EB71FE}" destId="{34045DE4-8E4D-4390-854B-D2C8F31947AC}" srcOrd="0" destOrd="0" presId="urn:microsoft.com/office/officeart/2005/8/layout/radial1"/>
    <dgm:cxn modelId="{5055B6BF-E7E7-4761-9D5B-DA4F84C73C24}" srcId="{BD34FC34-7985-4A23-B0CC-17CED0F6DDB1}" destId="{A45E2F00-5CAD-4651-BCC9-36B1F7EB71FE}" srcOrd="0" destOrd="0" parTransId="{4189D3A4-76D4-494D-8987-81488E114A69}" sibTransId="{BCE0826E-8E2D-470C-B0B6-E20AF35DFADF}"/>
    <dgm:cxn modelId="{58E228A0-4E84-4E23-A507-DD6495637E9D}" type="presOf" srcId="{F524A185-B801-4292-8152-76DFDBBCE0DB}" destId="{7A47F00C-0C3F-4EF4-9E7C-E6F2BF067887}" srcOrd="0" destOrd="0" presId="urn:microsoft.com/office/officeart/2005/8/layout/radial1"/>
    <dgm:cxn modelId="{49EAC931-C667-4B72-926D-025CD7ABF2B5}" type="presOf" srcId="{64A0C29B-11B3-4F7E-9363-745C611DC6F7}" destId="{E5D91533-F960-4B05-BD43-21A3CE70209E}" srcOrd="0" destOrd="0" presId="urn:microsoft.com/office/officeart/2005/8/layout/radial1"/>
    <dgm:cxn modelId="{90A2C12B-6D62-4755-89DF-DC74DD18868F}" type="presOf" srcId="{6AA4553F-524D-4524-98F5-50664E045957}" destId="{547D49DE-016F-4D81-ADB8-C4CC65F40EF3}" srcOrd="0" destOrd="0" presId="urn:microsoft.com/office/officeart/2005/8/layout/radial1"/>
    <dgm:cxn modelId="{D8526F82-282A-4C8B-B229-F27D6A04972B}" srcId="{A45E2F00-5CAD-4651-BCC9-36B1F7EB71FE}" destId="{8D2549C1-99BF-4D93-82DA-AAEC345525B4}" srcOrd="0" destOrd="0" parTransId="{88CB8F70-A0F9-45A1-95B9-68D0BAB8E620}" sibTransId="{BD062DDF-6439-439B-ADFA-BC01D7BAAB91}"/>
    <dgm:cxn modelId="{662F0221-F092-4371-B7C8-6CFE6E454B89}" srcId="{A45E2F00-5CAD-4651-BCC9-36B1F7EB71FE}" destId="{6AA4553F-524D-4524-98F5-50664E045957}" srcOrd="3" destOrd="0" parTransId="{5A5C46B2-AFDA-4CBA-9B46-E9639B4ED7B3}" sibTransId="{F1E50B53-5C19-4698-87ED-E623681A47D6}"/>
    <dgm:cxn modelId="{A36A5D7B-DE5A-45E9-B027-4C39A5D3B02C}" type="presParOf" srcId="{C7BF5375-05AA-428A-A4DC-4298BC2C57A9}" destId="{34045DE4-8E4D-4390-854B-D2C8F31947AC}" srcOrd="0" destOrd="0" presId="urn:microsoft.com/office/officeart/2005/8/layout/radial1"/>
    <dgm:cxn modelId="{DF5273BA-B8D8-417A-8650-C5ABE246B11B}" type="presParOf" srcId="{C7BF5375-05AA-428A-A4DC-4298BC2C57A9}" destId="{5E5E42EC-7B85-426B-9A99-5FDB3508314E}" srcOrd="1" destOrd="0" presId="urn:microsoft.com/office/officeart/2005/8/layout/radial1"/>
    <dgm:cxn modelId="{DF42FB1F-32F6-4DA1-A236-B9EEAD0B2D65}" type="presParOf" srcId="{5E5E42EC-7B85-426B-9A99-5FDB3508314E}" destId="{81BD1530-4524-4872-B5E6-A5CF9ACF787A}" srcOrd="0" destOrd="0" presId="urn:microsoft.com/office/officeart/2005/8/layout/radial1"/>
    <dgm:cxn modelId="{9F073CB7-EF3D-4D7E-88FA-4924EAA83740}" type="presParOf" srcId="{C7BF5375-05AA-428A-A4DC-4298BC2C57A9}" destId="{8925C683-A924-474B-936B-7E9CC76ED4BA}" srcOrd="2" destOrd="0" presId="urn:microsoft.com/office/officeart/2005/8/layout/radial1"/>
    <dgm:cxn modelId="{68E8CE2A-ECB0-4FB8-9A7F-39AF7DE7CCED}" type="presParOf" srcId="{C7BF5375-05AA-428A-A4DC-4298BC2C57A9}" destId="{7D01F2EA-D4A2-454F-9098-FA0C3E3EE599}" srcOrd="3" destOrd="0" presId="urn:microsoft.com/office/officeart/2005/8/layout/radial1"/>
    <dgm:cxn modelId="{567FE621-3907-4ABB-AE76-8189653558F3}" type="presParOf" srcId="{7D01F2EA-D4A2-454F-9098-FA0C3E3EE599}" destId="{10B8125B-58BC-4D9A-9B46-D3AE86581E8E}" srcOrd="0" destOrd="0" presId="urn:microsoft.com/office/officeart/2005/8/layout/radial1"/>
    <dgm:cxn modelId="{680468B9-F573-4E30-83F8-F620011337D5}" type="presParOf" srcId="{C7BF5375-05AA-428A-A4DC-4298BC2C57A9}" destId="{32EB3E45-9852-44B0-8376-62AFE0E51740}" srcOrd="4" destOrd="0" presId="urn:microsoft.com/office/officeart/2005/8/layout/radial1"/>
    <dgm:cxn modelId="{78C0DC39-EE5E-4DAC-96C0-DCAE5D968C6F}" type="presParOf" srcId="{C7BF5375-05AA-428A-A4DC-4298BC2C57A9}" destId="{CCD35C23-1FC6-4929-BA0F-1825D575CC06}" srcOrd="5" destOrd="0" presId="urn:microsoft.com/office/officeart/2005/8/layout/radial1"/>
    <dgm:cxn modelId="{1E998967-AC5C-42C2-8386-F947E47E8B28}" type="presParOf" srcId="{CCD35C23-1FC6-4929-BA0F-1825D575CC06}" destId="{E52E7790-84C2-4D2F-AB4E-4B831F534156}" srcOrd="0" destOrd="0" presId="urn:microsoft.com/office/officeart/2005/8/layout/radial1"/>
    <dgm:cxn modelId="{A977AF26-3BD0-4127-AD41-58BA8A3DC8C3}" type="presParOf" srcId="{C7BF5375-05AA-428A-A4DC-4298BC2C57A9}" destId="{37228FCC-5AFA-4AC5-8028-A34C58668627}" srcOrd="6" destOrd="0" presId="urn:microsoft.com/office/officeart/2005/8/layout/radial1"/>
    <dgm:cxn modelId="{BDCB37E7-482F-444A-9837-CC7BC69D8C96}" type="presParOf" srcId="{C7BF5375-05AA-428A-A4DC-4298BC2C57A9}" destId="{5CA703CA-9944-49FE-8F0A-7C50BD9F3458}" srcOrd="7" destOrd="0" presId="urn:microsoft.com/office/officeart/2005/8/layout/radial1"/>
    <dgm:cxn modelId="{00FBFB53-D42D-491E-9465-40D52E73443A}" type="presParOf" srcId="{5CA703CA-9944-49FE-8F0A-7C50BD9F3458}" destId="{C18A7957-1F51-4F25-A221-8E30AA0797DE}" srcOrd="0" destOrd="0" presId="urn:microsoft.com/office/officeart/2005/8/layout/radial1"/>
    <dgm:cxn modelId="{DC03DE17-52F6-4609-90E1-17FBD2574B82}" type="presParOf" srcId="{C7BF5375-05AA-428A-A4DC-4298BC2C57A9}" destId="{547D49DE-016F-4D81-ADB8-C4CC65F40EF3}" srcOrd="8" destOrd="0" presId="urn:microsoft.com/office/officeart/2005/8/layout/radial1"/>
    <dgm:cxn modelId="{7E988A41-EEC6-43EE-8443-591969EDD492}" type="presParOf" srcId="{C7BF5375-05AA-428A-A4DC-4298BC2C57A9}" destId="{258D245A-A505-4717-BBC1-4B2050CD79FE}" srcOrd="9" destOrd="0" presId="urn:microsoft.com/office/officeart/2005/8/layout/radial1"/>
    <dgm:cxn modelId="{A1AFFA2A-F41B-46AE-9255-6C69554B9BF7}" type="presParOf" srcId="{258D245A-A505-4717-BBC1-4B2050CD79FE}" destId="{34B9A88F-567B-4F28-A933-CD0FD6A87867}" srcOrd="0" destOrd="0" presId="urn:microsoft.com/office/officeart/2005/8/layout/radial1"/>
    <dgm:cxn modelId="{2B3F4C6B-63AD-4139-A747-254CCC0EB7D7}" type="presParOf" srcId="{C7BF5375-05AA-428A-A4DC-4298BC2C57A9}" destId="{7A47F00C-0C3F-4EF4-9E7C-E6F2BF067887}" srcOrd="10" destOrd="0" presId="urn:microsoft.com/office/officeart/2005/8/layout/radial1"/>
    <dgm:cxn modelId="{FD10C0B7-5E05-4043-9E21-2F68C9731F98}" type="presParOf" srcId="{C7BF5375-05AA-428A-A4DC-4298BC2C57A9}" destId="{E5D91533-F960-4B05-BD43-21A3CE70209E}" srcOrd="11" destOrd="0" presId="urn:microsoft.com/office/officeart/2005/8/layout/radial1"/>
    <dgm:cxn modelId="{44DCF323-B3E1-443A-92BA-F2C2F0AF4D52}" type="presParOf" srcId="{E5D91533-F960-4B05-BD43-21A3CE70209E}" destId="{0E97AA9F-4C2B-4169-AAC8-FCF51D47AA19}" srcOrd="0" destOrd="0" presId="urn:microsoft.com/office/officeart/2005/8/layout/radial1"/>
    <dgm:cxn modelId="{6B80E205-B6FE-4FB7-B566-9F77578745E5}" type="presParOf" srcId="{C7BF5375-05AA-428A-A4DC-4298BC2C57A9}" destId="{A42D1ECD-477A-4BFE-88DB-551DE418635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86E20-76D1-4FF9-A5BD-37549ABFCEBF}">
      <dsp:nvSpPr>
        <dsp:cNvPr id="0" name=""/>
        <dsp:cNvSpPr/>
      </dsp:nvSpPr>
      <dsp:spPr>
        <a:xfrm>
          <a:off x="72002" y="1"/>
          <a:ext cx="2266969" cy="1456290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Un </a:t>
          </a:r>
          <a:r>
            <a:rPr lang="es-ES" sz="2000" kern="1200" baseline="0" dirty="0" smtClean="0"/>
            <a:t>aprendizaje</a:t>
          </a:r>
          <a:r>
            <a:rPr lang="es-ES" sz="2000" kern="1200" dirty="0" smtClean="0"/>
            <a:t> de más calidad es un aprendizaje mejor evaluado</a:t>
          </a:r>
          <a:endParaRPr lang="es-ES" sz="2000" kern="1200" dirty="0"/>
        </a:p>
      </dsp:txBody>
      <dsp:txXfrm>
        <a:off x="114655" y="42654"/>
        <a:ext cx="2181663" cy="1370984"/>
      </dsp:txXfrm>
    </dsp:sp>
    <dsp:sp modelId="{D333CD26-13C5-4DA1-BF8E-959484B6EA3C}">
      <dsp:nvSpPr>
        <dsp:cNvPr id="0" name=""/>
        <dsp:cNvSpPr/>
      </dsp:nvSpPr>
      <dsp:spPr>
        <a:xfrm rot="21534057">
          <a:off x="2338856" y="703225"/>
          <a:ext cx="1248189" cy="25902"/>
        </a:xfrm>
        <a:custGeom>
          <a:avLst/>
          <a:gdLst/>
          <a:ahLst/>
          <a:cxnLst/>
          <a:rect l="0" t="0" r="0" b="0"/>
          <a:pathLst>
            <a:path>
              <a:moveTo>
                <a:pt x="0" y="12951"/>
              </a:moveTo>
              <a:lnTo>
                <a:pt x="1248189" y="1295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931746" y="684971"/>
        <a:ext cx="62409" cy="62409"/>
      </dsp:txXfrm>
    </dsp:sp>
    <dsp:sp modelId="{F25C8EBA-B3F6-408E-861C-2064ADA49998}">
      <dsp:nvSpPr>
        <dsp:cNvPr id="0" name=""/>
        <dsp:cNvSpPr/>
      </dsp:nvSpPr>
      <dsp:spPr>
        <a:xfrm>
          <a:off x="3586931" y="0"/>
          <a:ext cx="2262424" cy="140841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1. ¿Por qué la nueva </a:t>
          </a:r>
          <a:r>
            <a:rPr lang="es-ES" sz="1800" kern="1200" baseline="0" dirty="0" smtClean="0"/>
            <a:t>evaluación</a:t>
          </a:r>
          <a:r>
            <a:rPr lang="es-ES" sz="1600" kern="1200" dirty="0" smtClean="0"/>
            <a:t> de aprendizajes?</a:t>
          </a:r>
          <a:endParaRPr lang="es-ES" sz="1600" kern="1200" dirty="0"/>
        </a:p>
      </dsp:txBody>
      <dsp:txXfrm>
        <a:off x="3628182" y="41251"/>
        <a:ext cx="2179922" cy="1325909"/>
      </dsp:txXfrm>
    </dsp:sp>
    <dsp:sp modelId="{E8EAE478-C484-4D66-9150-3046CFEE6EAF}">
      <dsp:nvSpPr>
        <dsp:cNvPr id="0" name=""/>
        <dsp:cNvSpPr/>
      </dsp:nvSpPr>
      <dsp:spPr>
        <a:xfrm rot="20738051">
          <a:off x="5832731" y="559346"/>
          <a:ext cx="1063292" cy="25902"/>
        </a:xfrm>
        <a:custGeom>
          <a:avLst/>
          <a:gdLst/>
          <a:ahLst/>
          <a:cxnLst/>
          <a:rect l="0" t="0" r="0" b="0"/>
          <a:pathLst>
            <a:path>
              <a:moveTo>
                <a:pt x="0" y="12951"/>
              </a:moveTo>
              <a:lnTo>
                <a:pt x="1063292" y="1295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337795" y="545715"/>
        <a:ext cx="53164" cy="53164"/>
      </dsp:txXfrm>
    </dsp:sp>
    <dsp:sp modelId="{7006A7B9-46E2-464D-96BB-AC2839B4D0AB}">
      <dsp:nvSpPr>
        <dsp:cNvPr id="0" name=""/>
        <dsp:cNvSpPr/>
      </dsp:nvSpPr>
      <dsp:spPr>
        <a:xfrm>
          <a:off x="6879400" y="0"/>
          <a:ext cx="1761559" cy="8807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3. La web social</a:t>
          </a:r>
          <a:endParaRPr lang="es-ES" sz="1400" kern="1200" dirty="0"/>
        </a:p>
      </dsp:txBody>
      <dsp:txXfrm>
        <a:off x="6905197" y="25797"/>
        <a:ext cx="1709965" cy="829185"/>
      </dsp:txXfrm>
    </dsp:sp>
    <dsp:sp modelId="{9377F235-67C2-49FD-BFB1-325A17E0D836}">
      <dsp:nvSpPr>
        <dsp:cNvPr id="0" name=""/>
        <dsp:cNvSpPr/>
      </dsp:nvSpPr>
      <dsp:spPr>
        <a:xfrm rot="2216473">
          <a:off x="5721826" y="1073050"/>
          <a:ext cx="1270545" cy="25902"/>
        </a:xfrm>
        <a:custGeom>
          <a:avLst/>
          <a:gdLst/>
          <a:ahLst/>
          <a:cxnLst/>
          <a:rect l="0" t="0" r="0" b="0"/>
          <a:pathLst>
            <a:path>
              <a:moveTo>
                <a:pt x="0" y="12951"/>
              </a:moveTo>
              <a:lnTo>
                <a:pt x="1270545" y="1295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325335" y="1054237"/>
        <a:ext cx="63527" cy="63527"/>
      </dsp:txXfrm>
    </dsp:sp>
    <dsp:sp modelId="{F7FD2D74-DF14-4FFF-9905-2CA96505CB23}">
      <dsp:nvSpPr>
        <dsp:cNvPr id="0" name=""/>
        <dsp:cNvSpPr/>
      </dsp:nvSpPr>
      <dsp:spPr>
        <a:xfrm>
          <a:off x="6864841" y="1027407"/>
          <a:ext cx="1761559" cy="8807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4.El aprendizaje informal</a:t>
          </a:r>
          <a:endParaRPr lang="es-ES" sz="1400" kern="1200" dirty="0"/>
        </a:p>
      </dsp:txBody>
      <dsp:txXfrm>
        <a:off x="6890638" y="1053204"/>
        <a:ext cx="1709965" cy="829185"/>
      </dsp:txXfrm>
    </dsp:sp>
    <dsp:sp modelId="{54104BE7-3BF4-49AD-9BB0-E4DD2D21E723}">
      <dsp:nvSpPr>
        <dsp:cNvPr id="0" name=""/>
        <dsp:cNvSpPr/>
      </dsp:nvSpPr>
      <dsp:spPr>
        <a:xfrm rot="3603148">
          <a:off x="5332696" y="1585188"/>
          <a:ext cx="2063362" cy="25902"/>
        </a:xfrm>
        <a:custGeom>
          <a:avLst/>
          <a:gdLst/>
          <a:ahLst/>
          <a:cxnLst/>
          <a:rect l="0" t="0" r="0" b="0"/>
          <a:pathLst>
            <a:path>
              <a:moveTo>
                <a:pt x="0" y="12951"/>
              </a:moveTo>
              <a:lnTo>
                <a:pt x="2063362" y="1295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6312793" y="1546555"/>
        <a:ext cx="103168" cy="103168"/>
      </dsp:txXfrm>
    </dsp:sp>
    <dsp:sp modelId="{CBEC86A0-20A0-4DC4-BF0B-37AEB368B24E}">
      <dsp:nvSpPr>
        <dsp:cNvPr id="0" name=""/>
        <dsp:cNvSpPr/>
      </dsp:nvSpPr>
      <dsp:spPr>
        <a:xfrm>
          <a:off x="6879400" y="2051684"/>
          <a:ext cx="1761559" cy="8807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5. ¿Cómo evaluar el aprendizaje?</a:t>
          </a:r>
          <a:endParaRPr lang="es-ES" sz="1400" kern="1200" dirty="0"/>
        </a:p>
      </dsp:txBody>
      <dsp:txXfrm>
        <a:off x="6905197" y="2077481"/>
        <a:ext cx="1709965" cy="829185"/>
      </dsp:txXfrm>
    </dsp:sp>
    <dsp:sp modelId="{AF26C6A7-3091-4362-A781-FE0EA70FC781}">
      <dsp:nvSpPr>
        <dsp:cNvPr id="0" name=""/>
        <dsp:cNvSpPr/>
      </dsp:nvSpPr>
      <dsp:spPr>
        <a:xfrm rot="3736978">
          <a:off x="1530806" y="2052716"/>
          <a:ext cx="3021773" cy="25902"/>
        </a:xfrm>
        <a:custGeom>
          <a:avLst/>
          <a:gdLst/>
          <a:ahLst/>
          <a:cxnLst/>
          <a:rect l="0" t="0" r="0" b="0"/>
          <a:pathLst>
            <a:path>
              <a:moveTo>
                <a:pt x="0" y="12951"/>
              </a:moveTo>
              <a:lnTo>
                <a:pt x="3021773" y="1295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2966148" y="1990123"/>
        <a:ext cx="151088" cy="151088"/>
      </dsp:txXfrm>
    </dsp:sp>
    <dsp:sp modelId="{E1422DDB-C1A5-4379-ABBC-FD6C76574E33}">
      <dsp:nvSpPr>
        <dsp:cNvPr id="0" name=""/>
        <dsp:cNvSpPr/>
      </dsp:nvSpPr>
      <dsp:spPr>
        <a:xfrm>
          <a:off x="3744414" y="2664292"/>
          <a:ext cx="2277045" cy="147779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2. La evaluación de la calidad. Necesidad</a:t>
          </a:r>
        </a:p>
      </dsp:txBody>
      <dsp:txXfrm>
        <a:off x="3787697" y="2707575"/>
        <a:ext cx="2190479" cy="1391224"/>
      </dsp:txXfrm>
    </dsp:sp>
    <dsp:sp modelId="{EF9558B7-3F8A-48A4-9EEB-1960E60D16E8}">
      <dsp:nvSpPr>
        <dsp:cNvPr id="0" name=""/>
        <dsp:cNvSpPr/>
      </dsp:nvSpPr>
      <dsp:spPr>
        <a:xfrm rot="450803">
          <a:off x="6017744" y="3446813"/>
          <a:ext cx="865370" cy="25902"/>
        </a:xfrm>
        <a:custGeom>
          <a:avLst/>
          <a:gdLst/>
          <a:ahLst/>
          <a:cxnLst/>
          <a:rect l="0" t="0" r="0" b="0"/>
          <a:pathLst>
            <a:path>
              <a:moveTo>
                <a:pt x="0" y="12951"/>
              </a:moveTo>
              <a:lnTo>
                <a:pt x="865370" y="1295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428795" y="3438130"/>
        <a:ext cx="43268" cy="43268"/>
      </dsp:txXfrm>
    </dsp:sp>
    <dsp:sp modelId="{D198EFF9-CBE5-4042-8504-BF38F9F76396}">
      <dsp:nvSpPr>
        <dsp:cNvPr id="0" name=""/>
        <dsp:cNvSpPr/>
      </dsp:nvSpPr>
      <dsp:spPr>
        <a:xfrm>
          <a:off x="6879400" y="3075951"/>
          <a:ext cx="1761559" cy="8807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6- La evaluación de la calidad en los </a:t>
          </a:r>
          <a:r>
            <a:rPr lang="es-ES" sz="1400" kern="1200" dirty="0" err="1" smtClean="0"/>
            <a:t>sitemas</a:t>
          </a:r>
          <a:r>
            <a:rPr lang="es-ES" sz="1400" kern="1200" dirty="0" smtClean="0"/>
            <a:t> que integran la web social</a:t>
          </a:r>
          <a:endParaRPr lang="es-ES" sz="1400" kern="1200" dirty="0"/>
        </a:p>
      </dsp:txBody>
      <dsp:txXfrm>
        <a:off x="6905197" y="3101748"/>
        <a:ext cx="1709965" cy="829185"/>
      </dsp:txXfrm>
    </dsp:sp>
    <dsp:sp modelId="{574E2933-5DCE-496C-BDF8-71BAE55525EB}">
      <dsp:nvSpPr>
        <dsp:cNvPr id="0" name=""/>
        <dsp:cNvSpPr/>
      </dsp:nvSpPr>
      <dsp:spPr>
        <a:xfrm rot="3502821">
          <a:off x="5632218" y="4086982"/>
          <a:ext cx="1636422" cy="25902"/>
        </a:xfrm>
        <a:custGeom>
          <a:avLst/>
          <a:gdLst/>
          <a:ahLst/>
          <a:cxnLst/>
          <a:rect l="0" t="0" r="0" b="0"/>
          <a:pathLst>
            <a:path>
              <a:moveTo>
                <a:pt x="0" y="12951"/>
              </a:moveTo>
              <a:lnTo>
                <a:pt x="1636422" y="1295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409519" y="4059022"/>
        <a:ext cx="81821" cy="81821"/>
      </dsp:txXfrm>
    </dsp:sp>
    <dsp:sp modelId="{7F9D9115-471C-492D-80D5-772A4EDBB1AD}">
      <dsp:nvSpPr>
        <dsp:cNvPr id="0" name=""/>
        <dsp:cNvSpPr/>
      </dsp:nvSpPr>
      <dsp:spPr>
        <a:xfrm>
          <a:off x="6879400" y="4356288"/>
          <a:ext cx="1761559" cy="8807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7- La evaluación de la calidad en el aprendizaje ubicuo</a:t>
          </a:r>
          <a:endParaRPr lang="es-ES" sz="1400" kern="1200" dirty="0"/>
        </a:p>
      </dsp:txBody>
      <dsp:txXfrm>
        <a:off x="6905197" y="4382085"/>
        <a:ext cx="1709965" cy="829185"/>
      </dsp:txXfrm>
    </dsp:sp>
    <dsp:sp modelId="{099F70B8-4799-425F-BD74-27CF24D89798}">
      <dsp:nvSpPr>
        <dsp:cNvPr id="0" name=""/>
        <dsp:cNvSpPr/>
      </dsp:nvSpPr>
      <dsp:spPr>
        <a:xfrm rot="4430303">
          <a:off x="598233" y="3032024"/>
          <a:ext cx="4824312" cy="25902"/>
        </a:xfrm>
        <a:custGeom>
          <a:avLst/>
          <a:gdLst/>
          <a:ahLst/>
          <a:cxnLst/>
          <a:rect l="0" t="0" r="0" b="0"/>
          <a:pathLst>
            <a:path>
              <a:moveTo>
                <a:pt x="0" y="12951"/>
              </a:moveTo>
              <a:lnTo>
                <a:pt x="4824312" y="1295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2889782" y="2924368"/>
        <a:ext cx="241215" cy="241215"/>
      </dsp:txXfrm>
    </dsp:sp>
    <dsp:sp modelId="{E7772B3C-E6FB-43C8-A091-DA38A803629E}">
      <dsp:nvSpPr>
        <dsp:cNvPr id="0" name=""/>
        <dsp:cNvSpPr/>
      </dsp:nvSpPr>
      <dsp:spPr>
        <a:xfrm>
          <a:off x="3681808" y="4734187"/>
          <a:ext cx="2220992" cy="12552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8. Conclusiones para la práctica</a:t>
          </a:r>
        </a:p>
      </dsp:txBody>
      <dsp:txXfrm>
        <a:off x="3718573" y="4770952"/>
        <a:ext cx="2147462" cy="1181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45DE4-8E4D-4390-854B-D2C8F31947AC}">
      <dsp:nvSpPr>
        <dsp:cNvPr id="0" name=""/>
        <dsp:cNvSpPr/>
      </dsp:nvSpPr>
      <dsp:spPr>
        <a:xfrm>
          <a:off x="2141280" y="2141280"/>
          <a:ext cx="1643577" cy="16435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1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700" b="1" i="0" u="none" strike="noStrike" kern="1200" cap="none" normalizeH="0" baseline="0" dirty="0" smtClean="0">
              <a:ln/>
              <a:effectLst/>
              <a:latin typeface="Candara" pitchFamily="34" charset="0"/>
              <a:ea typeface="Times New Roman" pitchFamily="18" charset="0"/>
              <a:cs typeface="Tahoma" pitchFamily="34" charset="0"/>
            </a:rPr>
            <a:t>Sistema de aprendizaje</a:t>
          </a:r>
          <a:endParaRPr kumimoji="0" lang="es-ES" sz="17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2381976" y="2381976"/>
        <a:ext cx="1162185" cy="1162185"/>
      </dsp:txXfrm>
    </dsp:sp>
    <dsp:sp modelId="{5E5E42EC-7B85-426B-9A99-5FDB3508314E}">
      <dsp:nvSpPr>
        <dsp:cNvPr id="0" name=""/>
        <dsp:cNvSpPr/>
      </dsp:nvSpPr>
      <dsp:spPr>
        <a:xfrm rot="16200000">
          <a:off x="2715556" y="1868806"/>
          <a:ext cx="495025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495025" y="249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950693" y="1881391"/>
        <a:ext cx="24751" cy="24751"/>
      </dsp:txXfrm>
    </dsp:sp>
    <dsp:sp modelId="{8925C683-A924-474B-936B-7E9CC76ED4BA}">
      <dsp:nvSpPr>
        <dsp:cNvPr id="0" name=""/>
        <dsp:cNvSpPr/>
      </dsp:nvSpPr>
      <dsp:spPr>
        <a:xfrm>
          <a:off x="2141280" y="2677"/>
          <a:ext cx="1643577" cy="164357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1" i="0" u="none" strike="noStrike" kern="1200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Evaluación</a:t>
          </a:r>
          <a:endParaRPr kumimoji="0" lang="es-ES" sz="1200" b="0" i="0" u="none" strike="noStrike" kern="1200" cap="none" normalizeH="0" baseline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2381976" y="243373"/>
        <a:ext cx="1162185" cy="1162185"/>
      </dsp:txXfrm>
    </dsp:sp>
    <dsp:sp modelId="{7D01F2EA-D4A2-454F-9098-FA0C3E3EE599}">
      <dsp:nvSpPr>
        <dsp:cNvPr id="0" name=""/>
        <dsp:cNvSpPr/>
      </dsp:nvSpPr>
      <dsp:spPr>
        <a:xfrm rot="19800000">
          <a:off x="3641598" y="2403457"/>
          <a:ext cx="495025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495025" y="249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876735" y="2416042"/>
        <a:ext cx="24751" cy="24751"/>
      </dsp:txXfrm>
    </dsp:sp>
    <dsp:sp modelId="{32EB3E45-9852-44B0-8376-62AFE0E51740}">
      <dsp:nvSpPr>
        <dsp:cNvPr id="0" name=""/>
        <dsp:cNvSpPr/>
      </dsp:nvSpPr>
      <dsp:spPr>
        <a:xfrm>
          <a:off x="3993364" y="1071978"/>
          <a:ext cx="1643577" cy="1643577"/>
        </a:xfrm>
        <a:prstGeom prst="ellipse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1" i="0" u="none" strike="noStrike" kern="1200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Ajuste de  actividades y dispositivos</a:t>
          </a:r>
          <a:r>
            <a:rPr kumimoji="0" lang="es-ES" sz="1200" b="0" i="0" u="none" strike="noStrike" kern="1200" cap="none" normalizeH="0" baseline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.</a:t>
          </a:r>
          <a:endParaRPr kumimoji="0" lang="es-ES" sz="1200" b="0" i="0" u="none" strike="noStrike" kern="1200" cap="none" normalizeH="0" baseline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4234060" y="1312674"/>
        <a:ext cx="1162185" cy="1162185"/>
      </dsp:txXfrm>
    </dsp:sp>
    <dsp:sp modelId="{CCD35C23-1FC6-4929-BA0F-1825D575CC06}">
      <dsp:nvSpPr>
        <dsp:cNvPr id="0" name=""/>
        <dsp:cNvSpPr/>
      </dsp:nvSpPr>
      <dsp:spPr>
        <a:xfrm rot="1800000">
          <a:off x="3641598" y="3472758"/>
          <a:ext cx="495025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495025" y="249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876735" y="3485344"/>
        <a:ext cx="24751" cy="24751"/>
      </dsp:txXfrm>
    </dsp:sp>
    <dsp:sp modelId="{37228FCC-5AFA-4AC5-8028-A34C58668627}">
      <dsp:nvSpPr>
        <dsp:cNvPr id="0" name=""/>
        <dsp:cNvSpPr/>
      </dsp:nvSpPr>
      <dsp:spPr>
        <a:xfrm>
          <a:off x="3993364" y="3210581"/>
          <a:ext cx="1643577" cy="1643577"/>
        </a:xfrm>
        <a:prstGeom prst="ellipse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1" i="0" u="none" strike="noStrike" kern="1200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Presencia docente</a:t>
          </a:r>
          <a:endParaRPr kumimoji="0" lang="es-ES" sz="1200" b="0" i="0" u="none" strike="noStrike" kern="1200" cap="none" normalizeH="0" baseline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4234060" y="3451277"/>
        <a:ext cx="1162185" cy="1162185"/>
      </dsp:txXfrm>
    </dsp:sp>
    <dsp:sp modelId="{5CA703CA-9944-49FE-8F0A-7C50BD9F3458}">
      <dsp:nvSpPr>
        <dsp:cNvPr id="0" name=""/>
        <dsp:cNvSpPr/>
      </dsp:nvSpPr>
      <dsp:spPr>
        <a:xfrm rot="5400000">
          <a:off x="2715556" y="4007409"/>
          <a:ext cx="495025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495025" y="249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950693" y="4019994"/>
        <a:ext cx="24751" cy="24751"/>
      </dsp:txXfrm>
    </dsp:sp>
    <dsp:sp modelId="{547D49DE-016F-4D81-ADB8-C4CC65F40EF3}">
      <dsp:nvSpPr>
        <dsp:cNvPr id="0" name=""/>
        <dsp:cNvSpPr/>
      </dsp:nvSpPr>
      <dsp:spPr>
        <a:xfrm>
          <a:off x="2141280" y="4279883"/>
          <a:ext cx="1643577" cy="1643577"/>
        </a:xfrm>
        <a:prstGeom prst="ellipse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1" i="0" u="none" strike="noStrike" kern="1200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Programación y coordinación docente</a:t>
          </a:r>
          <a:endParaRPr kumimoji="0" lang="es-ES" sz="1200" b="0" i="0" u="none" strike="noStrike" kern="1200" cap="none" normalizeH="0" baseline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2381976" y="4520579"/>
        <a:ext cx="1162185" cy="1162185"/>
      </dsp:txXfrm>
    </dsp:sp>
    <dsp:sp modelId="{258D245A-A505-4717-BBC1-4B2050CD79FE}">
      <dsp:nvSpPr>
        <dsp:cNvPr id="0" name=""/>
        <dsp:cNvSpPr/>
      </dsp:nvSpPr>
      <dsp:spPr>
        <a:xfrm rot="9000000">
          <a:off x="1789513" y="3472758"/>
          <a:ext cx="495025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495025" y="249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2024651" y="3485344"/>
        <a:ext cx="24751" cy="24751"/>
      </dsp:txXfrm>
    </dsp:sp>
    <dsp:sp modelId="{7A47F00C-0C3F-4EF4-9E7C-E6F2BF067887}">
      <dsp:nvSpPr>
        <dsp:cNvPr id="0" name=""/>
        <dsp:cNvSpPr/>
      </dsp:nvSpPr>
      <dsp:spPr>
        <a:xfrm>
          <a:off x="289195" y="3210581"/>
          <a:ext cx="1643577" cy="1643577"/>
        </a:xfrm>
        <a:prstGeom prst="ellipse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1" i="0" u="none" strike="noStrike" kern="1200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Fundamentación teórica</a:t>
          </a:r>
          <a:endParaRPr kumimoji="0" lang="es-ES" sz="1200" b="0" i="0" u="none" strike="noStrike" kern="1200" cap="none" normalizeH="0" baseline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529891" y="3451277"/>
        <a:ext cx="1162185" cy="1162185"/>
      </dsp:txXfrm>
    </dsp:sp>
    <dsp:sp modelId="{E5D91533-F960-4B05-BD43-21A3CE70209E}">
      <dsp:nvSpPr>
        <dsp:cNvPr id="0" name=""/>
        <dsp:cNvSpPr/>
      </dsp:nvSpPr>
      <dsp:spPr>
        <a:xfrm rot="12600000">
          <a:off x="1789513" y="2403457"/>
          <a:ext cx="495025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495025" y="249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2024651" y="2416042"/>
        <a:ext cx="24751" cy="24751"/>
      </dsp:txXfrm>
    </dsp:sp>
    <dsp:sp modelId="{A42D1ECD-477A-4BFE-88DB-551DE4186354}">
      <dsp:nvSpPr>
        <dsp:cNvPr id="0" name=""/>
        <dsp:cNvSpPr/>
      </dsp:nvSpPr>
      <dsp:spPr>
        <a:xfrm>
          <a:off x="289195" y="1071978"/>
          <a:ext cx="1643577" cy="1643577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shade val="51000"/>
                <a:satMod val="130000"/>
                <a:alpha val="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s-ES" sz="1200" b="1" i="0" u="none" strike="noStrike" kern="1200" cap="none" normalizeH="0" baseline="0" smtClean="0">
              <a:ln/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Integración en el sistema</a:t>
          </a:r>
          <a:endParaRPr kumimoji="0" lang="es-ES" sz="1200" b="0" i="0" u="none" strike="noStrike" kern="1200" cap="none" normalizeH="0" baseline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529891" y="1312674"/>
        <a:ext cx="1162185" cy="1162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B6CBB-BA55-4700-8333-A2329028AC44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CC9EE-1DE8-4858-9743-017A814A50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357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" smtClean="0"/>
              <a:t>No hay solución de continuidad entre métodos y recursos tradicionales y métodos y recursos digitales. No hablamos de tecnología, hablamos de aprendizaje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6A0629-61E1-43B6-835E-36A3F8A9D03D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484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73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266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6932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62363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07666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35333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2119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56175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62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318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104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9A81C23-31AD-4D0A-8B71-F0492BFB756A}" type="datetimeFigureOut">
              <a:rPr lang="es-ES" smtClean="0"/>
              <a:t>25/07/2012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68FEE32-1B83-47E8-B548-E91013CC6E3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4.jpeg"/><Relationship Id="rId9" Type="http://schemas.microsoft.com/office/2007/relationships/diagramDrawing" Target="../diagrams/drawing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jpeg"/><Relationship Id="rId5" Type="http://schemas.openxmlformats.org/officeDocument/2006/relationships/image" Target="../media/image43.jp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41359298"/>
              </p:ext>
            </p:extLst>
          </p:nvPr>
        </p:nvGraphicFramePr>
        <p:xfrm>
          <a:off x="323528" y="476672"/>
          <a:ext cx="864096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8" y="6296880"/>
            <a:ext cx="436104" cy="47667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2" y="6296880"/>
            <a:ext cx="760859" cy="1061198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211881" y="650023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mzapata@um.es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68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252520" cy="1143000"/>
          </a:xfrm>
        </p:spPr>
        <p:txBody>
          <a:bodyPr>
            <a:noAutofit/>
          </a:bodyPr>
          <a:lstStyle/>
          <a:p>
            <a:r>
              <a:rPr lang="es-ES" dirty="0"/>
              <a:t>La calidad centrada en el aprendizaje 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000" dirty="0" smtClean="0"/>
              <a:t>Se trata de suministrar </a:t>
            </a:r>
            <a:r>
              <a:rPr lang="es-ES" sz="4000" dirty="0"/>
              <a:t>elementos de referencia, rasgos, requisitos e indicadores, para el diseño </a:t>
            </a:r>
            <a:r>
              <a:rPr lang="es-ES" sz="4000" dirty="0" err="1"/>
              <a:t>instruccional</a:t>
            </a:r>
            <a:r>
              <a:rPr lang="es-ES" sz="4000" dirty="0"/>
              <a:t> y para los usuarios.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156176" y="551723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¿Qué hay que tener en cuenta? </a:t>
            </a:r>
            <a:endParaRPr lang="es-ES" dirty="0"/>
          </a:p>
        </p:txBody>
      </p:sp>
      <p:sp>
        <p:nvSpPr>
          <p:cNvPr id="5" name="4 Flecha derecha"/>
          <p:cNvSpPr/>
          <p:nvPr/>
        </p:nvSpPr>
        <p:spPr>
          <a:xfrm>
            <a:off x="7174492" y="5903621"/>
            <a:ext cx="504056" cy="126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4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pPr lvl="0"/>
            <a:r>
              <a:rPr lang="es-ES" sz="2800" b="1" dirty="0"/>
              <a:t>Los espacios sociales de aprendizaje. La dinámica social</a:t>
            </a:r>
            <a:endParaRPr lang="es-ES" sz="2800" dirty="0"/>
          </a:p>
        </p:txBody>
      </p:sp>
      <p:sp>
        <p:nvSpPr>
          <p:cNvPr id="2" name="1 CuadroTexto"/>
          <p:cNvSpPr txBox="1"/>
          <p:nvPr/>
        </p:nvSpPr>
        <p:spPr>
          <a:xfrm>
            <a:off x="725665" y="76876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espacio del aula de clase ha tardado siglos en organizarse, en adoptar sus protocolos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187624" y="5085184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espacio de la web social tiene meses, las normas están por hacer</a:t>
            </a:r>
            <a:endParaRPr lang="es-E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5641" y="1052736"/>
            <a:ext cx="2524102" cy="336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centros3.pntic.mec.es/asdrubal/images/portada/graduadas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710" y="568960"/>
            <a:ext cx="28575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u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39" y="1722916"/>
            <a:ext cx="4629437" cy="307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-gJmlMLhafCU/TuH8F6K69AI/AAAAAAAAAkk/DcOj7yjhtyg/w233-h350-k/mlearn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492" y="3987904"/>
            <a:ext cx="18954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628" y="3216002"/>
            <a:ext cx="414337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7390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Familia y web social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45882" y="692696"/>
            <a:ext cx="2940918" cy="5433467"/>
          </a:xfrm>
        </p:spPr>
        <p:txBody>
          <a:bodyPr/>
          <a:lstStyle/>
          <a:p>
            <a:pPr marL="0" indent="0">
              <a:buNone/>
            </a:pPr>
            <a:r>
              <a:rPr lang="es-ES" sz="2000" dirty="0" smtClean="0"/>
              <a:t>Los padres deben estar en la web social con sus hijos desde el principio. Como lo están en la calle y también </a:t>
            </a:r>
            <a:r>
              <a:rPr lang="es-ES" sz="2000" b="1" u="sng" dirty="0" smtClean="0"/>
              <a:t>haciendo las tareas…</a:t>
            </a:r>
          </a:p>
          <a:p>
            <a:pPr marL="0" indent="0">
              <a:buNone/>
            </a:pPr>
            <a:r>
              <a:rPr lang="es-ES" sz="2000" dirty="0" smtClean="0"/>
              <a:t>Las familias son la continuación de la escuela.</a:t>
            </a:r>
            <a:endParaRPr lang="es-ES" sz="2000" dirty="0"/>
          </a:p>
        </p:txBody>
      </p:sp>
      <p:pic>
        <p:nvPicPr>
          <p:cNvPr id="2050" name="Picture 2" descr="http://blog.alconeroservicio.es/wp-content/uploads/2011/01/padre-hijo-ordena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02190"/>
            <a:ext cx="5501791" cy="483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lhama.com/digital/images/stories/noticias_2011/jovenes_internet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3599766" cy="256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798" y="980728"/>
            <a:ext cx="319087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6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99" y="0"/>
            <a:ext cx="6825903" cy="6858000"/>
          </a:xfrm>
        </p:spPr>
      </p:pic>
    </p:spTree>
    <p:extLst>
      <p:ext uri="{BB962C8B-B14F-4D97-AF65-F5344CB8AC3E}">
        <p14:creationId xmlns:p14="http://schemas.microsoft.com/office/powerpoint/2010/main" val="35179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68" y="692696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s-ES" dirty="0" smtClean="0"/>
              <a:t>7- La evaluación de la calidad en el aprendizaje ubicuo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876800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es-ES" dirty="0"/>
              <a:t>Entornos ubicuos de </a:t>
            </a:r>
            <a:r>
              <a:rPr lang="es-ES" dirty="0" smtClean="0"/>
              <a:t>aprendizaje</a:t>
            </a:r>
            <a:r>
              <a:rPr lang="en-US" dirty="0"/>
              <a:t> </a:t>
            </a:r>
            <a:endParaRPr lang="es-ES" dirty="0"/>
          </a:p>
          <a:p>
            <a:pPr marL="400050" lvl="1" indent="0" hangingPunct="0">
              <a:buNone/>
            </a:pPr>
            <a:r>
              <a:rPr lang="es-ES" sz="3200" i="1" dirty="0"/>
              <a:t>La tecnología </a:t>
            </a:r>
            <a:r>
              <a:rPr lang="es-ES" sz="3200" i="1" dirty="0" smtClean="0"/>
              <a:t>ubicua </a:t>
            </a:r>
            <a:r>
              <a:rPr lang="es-ES" sz="3200" i="1" dirty="0"/>
              <a:t>permite al alumno realizar actividades educativas allí donde esté, y contar con los componentes de su entorno social de aprendizaje</a:t>
            </a:r>
            <a:r>
              <a:rPr lang="es-ES" sz="3200" i="1" dirty="0" smtClean="0"/>
              <a:t>.</a:t>
            </a:r>
          </a:p>
          <a:p>
            <a:pPr marL="0" indent="0" hangingPunct="0">
              <a:buNone/>
            </a:pPr>
            <a:r>
              <a:rPr lang="es-ES" dirty="0" smtClean="0"/>
              <a:t>La calidad </a:t>
            </a:r>
            <a:r>
              <a:rPr lang="es-ES" dirty="0"/>
              <a:t>centrada en el aprendizaje en estos </a:t>
            </a:r>
            <a:r>
              <a:rPr lang="es-ES" dirty="0" smtClean="0"/>
              <a:t>entornos es la </a:t>
            </a:r>
            <a:r>
              <a:rPr lang="es-ES" dirty="0"/>
              <a:t>misma que en el </a:t>
            </a:r>
            <a:r>
              <a:rPr lang="es-ES" dirty="0" smtClean="0"/>
              <a:t>resto: Suministrar </a:t>
            </a:r>
            <a:r>
              <a:rPr lang="es-ES" dirty="0"/>
              <a:t>elementos de referencia, rasgos, requisitos e indicadores, para el diseño </a:t>
            </a:r>
            <a:r>
              <a:rPr lang="es-ES" dirty="0" err="1"/>
              <a:t>instruccional</a:t>
            </a:r>
            <a:r>
              <a:rPr lang="es-ES" dirty="0"/>
              <a:t> y para los usuarios.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115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07950" y="73025"/>
            <a:ext cx="4319588" cy="203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dirty="0"/>
              <a:t>No hay solución de continuidad entre métodos y recursos tradicionales y métodos y recursos digitales. </a:t>
            </a:r>
          </a:p>
          <a:p>
            <a:pPr>
              <a:defRPr/>
            </a:pPr>
            <a:endParaRPr lang="es-ES" dirty="0"/>
          </a:p>
          <a:p>
            <a:pPr>
              <a:defRPr/>
            </a:pPr>
            <a:r>
              <a:rPr lang="es-ES" dirty="0"/>
              <a:t>No hablamos de tecnología, hablamos de aprendizaje</a:t>
            </a:r>
          </a:p>
          <a:p>
            <a:pPr>
              <a:defRPr/>
            </a:pPr>
            <a:endParaRPr lang="es-ES" dirty="0"/>
          </a:p>
        </p:txBody>
      </p:sp>
      <p:pic>
        <p:nvPicPr>
          <p:cNvPr id="114690" name="2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75" y="2105025"/>
            <a:ext cx="63373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4 Image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-387350"/>
            <a:ext cx="4891087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3 Imagen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2725738"/>
            <a:ext cx="2900363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250825" y="900113"/>
            <a:ext cx="4356100" cy="1816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800" dirty="0"/>
              <a:t>Organizamos la Educación (los medios y los contenidos) para que las personas APRENDAN</a:t>
            </a:r>
          </a:p>
        </p:txBody>
      </p:sp>
    </p:spTree>
    <p:extLst>
      <p:ext uri="{BB962C8B-B14F-4D97-AF65-F5344CB8AC3E}">
        <p14:creationId xmlns:p14="http://schemas.microsoft.com/office/powerpoint/2010/main" val="387668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4" y="6877"/>
            <a:ext cx="9036496" cy="613811"/>
          </a:xfrm>
        </p:spPr>
        <p:txBody>
          <a:bodyPr>
            <a:normAutofit/>
          </a:bodyPr>
          <a:lstStyle/>
          <a:p>
            <a:r>
              <a:rPr lang="es-ES" sz="3200" dirty="0" smtClean="0"/>
              <a:t>¿Qué es el aprendizaje ubicuo?</a:t>
            </a:r>
            <a:endParaRPr lang="es-ES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908720"/>
            <a:ext cx="8424936" cy="4824536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 </a:t>
            </a:r>
          </a:p>
          <a:p>
            <a:pPr algn="just"/>
            <a:r>
              <a:rPr lang="es-ES" sz="4000" i="1" dirty="0">
                <a:solidFill>
                  <a:schemeClr val="tx1"/>
                </a:solidFill>
              </a:rPr>
              <a:t>Continuar la acción educativa y los procesos de aprendizaje a través de  teléfonos inteligentes y </a:t>
            </a:r>
            <a:r>
              <a:rPr lang="es-ES" sz="4000" i="1" dirty="0" err="1">
                <a:solidFill>
                  <a:schemeClr val="tx1"/>
                </a:solidFill>
              </a:rPr>
              <a:t>tablets</a:t>
            </a:r>
            <a:r>
              <a:rPr lang="es-ES" sz="4000" i="1" dirty="0">
                <a:solidFill>
                  <a:schemeClr val="tx1"/>
                </a:solidFill>
              </a:rPr>
              <a:t>.</a:t>
            </a:r>
            <a:endParaRPr lang="es-ES" sz="4000" dirty="0">
              <a:solidFill>
                <a:schemeClr val="tx1"/>
              </a:solidFill>
            </a:endParaRPr>
          </a:p>
          <a:p>
            <a:r>
              <a:rPr lang="es-ES" dirty="0"/>
              <a:t> </a:t>
            </a:r>
          </a:p>
          <a:p>
            <a:pPr algn="l"/>
            <a:r>
              <a:rPr lang="es-ES" dirty="0">
                <a:solidFill>
                  <a:schemeClr val="tx1"/>
                </a:solidFill>
              </a:rPr>
              <a:t>Hablamos de </a:t>
            </a:r>
            <a:r>
              <a:rPr lang="es-ES" i="1" dirty="0" err="1">
                <a:solidFill>
                  <a:schemeClr val="tx1"/>
                </a:solidFill>
              </a:rPr>
              <a:t>smartphones</a:t>
            </a:r>
            <a:r>
              <a:rPr lang="es-ES" dirty="0">
                <a:solidFill>
                  <a:schemeClr val="tx1"/>
                </a:solidFill>
              </a:rPr>
              <a:t> y </a:t>
            </a:r>
            <a:r>
              <a:rPr lang="es-ES" i="1" dirty="0" err="1">
                <a:solidFill>
                  <a:schemeClr val="tx1"/>
                </a:solidFill>
              </a:rPr>
              <a:t>tablets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(XO?) porque </a:t>
            </a:r>
            <a:r>
              <a:rPr lang="es-ES" dirty="0">
                <a:solidFill>
                  <a:schemeClr val="tx1"/>
                </a:solidFill>
              </a:rPr>
              <a:t>son los dispositivos vigentes, pero </a:t>
            </a:r>
            <a:r>
              <a:rPr lang="es-ES" b="1" dirty="0">
                <a:solidFill>
                  <a:schemeClr val="tx1"/>
                </a:solidFill>
              </a:rPr>
              <a:t>realmente la  característica de aprendizaje móvil </a:t>
            </a:r>
            <a:r>
              <a:rPr lang="es-ES" dirty="0">
                <a:solidFill>
                  <a:schemeClr val="tx1"/>
                </a:solidFill>
              </a:rPr>
              <a:t>es que utiliza dispositivos </a:t>
            </a:r>
            <a:r>
              <a:rPr lang="es-ES" dirty="0" smtClean="0">
                <a:solidFill>
                  <a:schemeClr val="tx1"/>
                </a:solidFill>
              </a:rPr>
              <a:t>que:</a:t>
            </a:r>
            <a:endParaRPr lang="es-ES" dirty="0">
              <a:solidFill>
                <a:schemeClr val="tx1"/>
              </a:solidFill>
            </a:endParaRPr>
          </a:p>
          <a:p>
            <a:pPr marL="457200" lvl="0" indent="-457200" algn="l">
              <a:buFont typeface="Wingdings" pitchFamily="2" charset="2"/>
              <a:buChar char="q"/>
            </a:pPr>
            <a:r>
              <a:rPr lang="es-ES" dirty="0">
                <a:solidFill>
                  <a:schemeClr val="tx1"/>
                </a:solidFill>
              </a:rPr>
              <a:t>Las personas </a:t>
            </a:r>
            <a:r>
              <a:rPr lang="es-ES" u="sng" dirty="0">
                <a:solidFill>
                  <a:schemeClr val="tx1"/>
                </a:solidFill>
              </a:rPr>
              <a:t>utilizan y  llevan a todas partes</a:t>
            </a:r>
            <a:r>
              <a:rPr lang="es-ES" dirty="0">
                <a:solidFill>
                  <a:schemeClr val="tx1"/>
                </a:solidFill>
              </a:rPr>
              <a:t>.</a:t>
            </a:r>
          </a:p>
          <a:p>
            <a:pPr marL="457200" lvl="0" indent="-457200" algn="l">
              <a:buFont typeface="Wingdings" pitchFamily="2" charset="2"/>
              <a:buChar char="q"/>
            </a:pPr>
            <a:r>
              <a:rPr lang="es-ES" dirty="0">
                <a:solidFill>
                  <a:schemeClr val="tx1"/>
                </a:solidFill>
              </a:rPr>
              <a:t>Son considerados como dispositivos </a:t>
            </a:r>
            <a:r>
              <a:rPr lang="es-ES" u="sng" dirty="0">
                <a:solidFill>
                  <a:schemeClr val="tx1"/>
                </a:solidFill>
              </a:rPr>
              <a:t>personales para utilizar entre amigos.</a:t>
            </a:r>
          </a:p>
          <a:p>
            <a:pPr marL="457200" lvl="0" indent="-457200" algn="l">
              <a:buFont typeface="Wingdings" pitchFamily="2" charset="2"/>
              <a:buChar char="q"/>
            </a:pPr>
            <a:r>
              <a:rPr lang="es-ES" dirty="0">
                <a:solidFill>
                  <a:schemeClr val="tx1"/>
                </a:solidFill>
              </a:rPr>
              <a:t>Son </a:t>
            </a:r>
            <a:r>
              <a:rPr lang="es-ES" u="sng" dirty="0">
                <a:solidFill>
                  <a:schemeClr val="tx1"/>
                </a:solidFill>
              </a:rPr>
              <a:t>baratos</a:t>
            </a:r>
            <a:r>
              <a:rPr lang="es-ES" dirty="0">
                <a:solidFill>
                  <a:schemeClr val="tx1"/>
                </a:solidFill>
              </a:rPr>
              <a:t> y </a:t>
            </a:r>
            <a:r>
              <a:rPr lang="es-ES" u="sng" dirty="0">
                <a:solidFill>
                  <a:schemeClr val="tx1"/>
                </a:solidFill>
              </a:rPr>
              <a:t>fáciles de usar</a:t>
            </a:r>
            <a:r>
              <a:rPr lang="es-ES" dirty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es-ES" u="sng" dirty="0">
                <a:solidFill>
                  <a:schemeClr val="tx1"/>
                </a:solidFill>
              </a:rPr>
              <a:t>Se utilizan constantemente en todos los ámbitos de la vida </a:t>
            </a:r>
            <a:r>
              <a:rPr lang="es-ES" dirty="0">
                <a:solidFill>
                  <a:schemeClr val="tx1"/>
                </a:solidFill>
              </a:rPr>
              <a:t>con variedad de configuraciones y usos que combinan Internet con la ubicuidad.</a:t>
            </a:r>
          </a:p>
        </p:txBody>
      </p:sp>
    </p:spTree>
    <p:extLst>
      <p:ext uri="{BB962C8B-B14F-4D97-AF65-F5344CB8AC3E}">
        <p14:creationId xmlns:p14="http://schemas.microsoft.com/office/powerpoint/2010/main" val="205698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24" name="Rectangle 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114" name="Picture 6" descr="Descripción: http://www.google.com/edu/images/empower-livetraining-gta-c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439" y="2892964"/>
            <a:ext cx="213995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5" name="Image 5" descr="Descripción: photo-ipad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162" y="0"/>
            <a:ext cx="1218720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" name="Image 6" descr="Descripción: samsung-galaxy-tab-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882" y="117140"/>
            <a:ext cx="863600" cy="11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7" name="Diagram 61"/>
          <p:cNvGrpSpPr>
            <a:grpSpLocks noChangeAspect="1"/>
          </p:cNvGrpSpPr>
          <p:nvPr/>
        </p:nvGrpSpPr>
        <p:grpSpPr bwMode="auto">
          <a:xfrm>
            <a:off x="1608931" y="444520"/>
            <a:ext cx="5926138" cy="5990635"/>
            <a:chOff x="2320" y="7786"/>
            <a:chExt cx="9372" cy="9474"/>
          </a:xfrm>
        </p:grpSpPr>
        <p:graphicFrame>
          <p:nvGraphicFramePr>
            <p:cNvPr id="1033" name="1032 Diagrama"/>
            <p:cNvGraphicFramePr/>
            <p:nvPr>
              <p:extLst>
                <p:ext uri="{D42A27DB-BD31-4B8C-83A1-F6EECF244321}">
                  <p14:modId xmlns:p14="http://schemas.microsoft.com/office/powerpoint/2010/main" val="1656169381"/>
                </p:ext>
              </p:extLst>
            </p:nvPr>
          </p:nvGraphicFramePr>
          <p:xfrm>
            <a:off x="2320" y="7888"/>
            <a:ext cx="9372" cy="93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1028" name="Picture 6" descr="Descripción: http://www.google.com/edu/images/empower-livetraining-gta-class.jpg"/>
            <p:cNvSpPr>
              <a:spLocks noChangeAspect="1" noChangeArrowheads="1"/>
            </p:cNvSpPr>
            <p:nvPr/>
          </p:nvSpPr>
          <p:spPr bwMode="auto">
            <a:xfrm>
              <a:off x="2737" y="11293"/>
              <a:ext cx="3383" cy="1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2000"/>
            </a:p>
          </p:txBody>
        </p:sp>
        <p:sp>
          <p:nvSpPr>
            <p:cNvPr id="1029" name="AutoShape 65"/>
            <p:cNvSpPr>
              <a:spLocks noChangeArrowheads="1"/>
            </p:cNvSpPr>
            <p:nvPr/>
          </p:nvSpPr>
          <p:spPr bwMode="auto">
            <a:xfrm flipH="1" flipV="1">
              <a:off x="7889" y="7960"/>
              <a:ext cx="3136" cy="6365"/>
            </a:xfrm>
            <a:custGeom>
              <a:avLst/>
              <a:gdLst>
                <a:gd name="G0" fmla="+- 14826 0 0"/>
                <a:gd name="G1" fmla="+- 4622 0 0"/>
                <a:gd name="G2" fmla="+- 12158 0 4622"/>
                <a:gd name="G3" fmla="+- G2 0 4622"/>
                <a:gd name="G4" fmla="*/ G3 32768 32059"/>
                <a:gd name="G5" fmla="*/ G4 1 2"/>
                <a:gd name="G6" fmla="+- 21600 0 14826"/>
                <a:gd name="G7" fmla="*/ G6 4622 6079"/>
                <a:gd name="G8" fmla="+- G7 14826 0"/>
                <a:gd name="T0" fmla="*/ 14826 w 21600"/>
                <a:gd name="T1" fmla="*/ 0 h 21600"/>
                <a:gd name="T2" fmla="*/ 14826 w 21600"/>
                <a:gd name="T3" fmla="*/ 12158 h 21600"/>
                <a:gd name="T4" fmla="*/ 1489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4826" y="0"/>
                  </a:lnTo>
                  <a:lnTo>
                    <a:pt x="14826" y="4622"/>
                  </a:lnTo>
                  <a:lnTo>
                    <a:pt x="12427" y="4622"/>
                  </a:lnTo>
                  <a:cubicBezTo>
                    <a:pt x="5564" y="4622"/>
                    <a:pt x="0" y="7996"/>
                    <a:pt x="0" y="12158"/>
                  </a:cubicBezTo>
                  <a:lnTo>
                    <a:pt x="0" y="21600"/>
                  </a:lnTo>
                  <a:lnTo>
                    <a:pt x="2978" y="21600"/>
                  </a:lnTo>
                  <a:lnTo>
                    <a:pt x="2978" y="12158"/>
                  </a:lnTo>
                  <a:cubicBezTo>
                    <a:pt x="2978" y="9605"/>
                    <a:pt x="7208" y="7536"/>
                    <a:pt x="12427" y="7536"/>
                  </a:cubicBezTo>
                  <a:lnTo>
                    <a:pt x="14826" y="7536"/>
                  </a:lnTo>
                  <a:lnTo>
                    <a:pt x="14826" y="12158"/>
                  </a:lnTo>
                  <a:close/>
                </a:path>
              </a:pathLst>
            </a:custGeom>
            <a:solidFill>
              <a:srgbClr val="4F81B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3200"/>
            </a:p>
          </p:txBody>
        </p:sp>
        <p:sp>
          <p:nvSpPr>
            <p:cNvPr id="1030" name="Text Box 64"/>
            <p:cNvSpPr txBox="1">
              <a:spLocks noChangeArrowheads="1"/>
            </p:cNvSpPr>
            <p:nvPr/>
          </p:nvSpPr>
          <p:spPr bwMode="auto">
            <a:xfrm>
              <a:off x="8005" y="12339"/>
              <a:ext cx="1708" cy="47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Integración</a:t>
              </a:r>
              <a:endParaRPr kumimoji="0" lang="es-E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Image 5" descr="Descripción: photo-ipad-2.jpg"/>
            <p:cNvSpPr>
              <a:spLocks noChangeAspect="1" noChangeArrowheads="1"/>
            </p:cNvSpPr>
            <p:nvPr/>
          </p:nvSpPr>
          <p:spPr bwMode="auto">
            <a:xfrm>
              <a:off x="7889" y="7786"/>
              <a:ext cx="1728" cy="1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2000"/>
            </a:p>
          </p:txBody>
        </p:sp>
        <p:sp>
          <p:nvSpPr>
            <p:cNvPr id="1032" name="Image 6" descr="Descripción: samsung-galaxy-tab-7.jpg"/>
            <p:cNvSpPr>
              <a:spLocks noChangeAspect="1" noChangeArrowheads="1"/>
            </p:cNvSpPr>
            <p:nvPr/>
          </p:nvSpPr>
          <p:spPr bwMode="auto">
            <a:xfrm>
              <a:off x="9282" y="7786"/>
              <a:ext cx="1366" cy="1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2000"/>
            </a:p>
          </p:txBody>
        </p:sp>
      </p:grpSp>
    </p:spTree>
    <p:extLst>
      <p:ext uri="{BB962C8B-B14F-4D97-AF65-F5344CB8AC3E}">
        <p14:creationId xmlns:p14="http://schemas.microsoft.com/office/powerpoint/2010/main" val="42370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97" y="0"/>
            <a:ext cx="6790378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68" y="260648"/>
            <a:ext cx="8024022" cy="64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3- La web social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entorno social de aprendizaje</a:t>
            </a:r>
          </a:p>
          <a:p>
            <a:r>
              <a:rPr lang="es-ES" dirty="0" smtClean="0"/>
              <a:t>La identidad digital de aprendizaje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636912"/>
            <a:ext cx="16287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23" y="116632"/>
            <a:ext cx="7730317" cy="679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3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88840"/>
            <a:ext cx="7526012" cy="501734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2"/>
          </a:xfrm>
        </p:spPr>
        <p:txBody>
          <a:bodyPr>
            <a:normAutofit/>
          </a:bodyPr>
          <a:lstStyle/>
          <a:p>
            <a:r>
              <a:rPr lang="es-ES" sz="3600" dirty="0" smtClean="0"/>
              <a:t>8. Conclusiones para la práctica y para OLPC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052736"/>
            <a:ext cx="4680520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Una situación que integra </a:t>
            </a:r>
          </a:p>
          <a:p>
            <a:r>
              <a:rPr lang="es-ES" dirty="0" smtClean="0"/>
              <a:t>El aprendizaje informal</a:t>
            </a:r>
          </a:p>
          <a:p>
            <a:r>
              <a:rPr lang="es-ES" dirty="0" smtClean="0"/>
              <a:t>La escuela sin paredes</a:t>
            </a:r>
          </a:p>
          <a:p>
            <a:pPr marL="0" indent="0">
              <a:buNone/>
            </a:pPr>
            <a:r>
              <a:rPr lang="es-ES" dirty="0" smtClean="0"/>
              <a:t>Evaluar para aprovechar todas las capacidades y todas las oportunidades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4279403" cy="285293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57087"/>
            <a:ext cx="3289548" cy="24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1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aitzina.org/wp-content/uploads/2012/01/alcala-de-hena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4" y="-30882"/>
            <a:ext cx="4638862" cy="354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22952" y="49223"/>
            <a:ext cx="2482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FFFF00"/>
                </a:solidFill>
              </a:rPr>
              <a:t>Muchas gracias</a:t>
            </a:r>
            <a:endParaRPr lang="es-ES" sz="2400" dirty="0">
              <a:solidFill>
                <a:srgbClr val="FFFF00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01" y="0"/>
            <a:ext cx="3859730" cy="5765769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80011" y="-26933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mzapata@um.es</a:t>
            </a:r>
            <a:endParaRPr lang="es-E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765769"/>
            <a:ext cx="1368153" cy="190821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160" y="5771032"/>
            <a:ext cx="951061" cy="103953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4" y="3359436"/>
            <a:ext cx="4634258" cy="3475694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4680011" y="434732"/>
            <a:ext cx="298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www.um.es/ead/mzapata</a:t>
            </a:r>
            <a:r>
              <a:rPr lang="es-E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8248350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09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 smtClean="0"/>
              <a:t>4. El aprendizaje informal</a:t>
            </a:r>
            <a:endParaRPr lang="es-ES" dirty="0"/>
          </a:p>
        </p:txBody>
      </p:sp>
      <p:pic>
        <p:nvPicPr>
          <p:cNvPr id="5" name="Picture 4" descr="http://a8.sphotos.ak.fbcdn.net/hphotos-ak-snc6/198917_187087548002084_100001025192040_481093_524048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0000">
            <a:off x="6989830" y="2873639"/>
            <a:ext cx="2820898" cy="188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96752"/>
            <a:ext cx="7380312" cy="5661248"/>
          </a:xfrm>
        </p:spPr>
        <p:txBody>
          <a:bodyPr>
            <a:normAutofit fontScale="62500" lnSpcReduction="20000"/>
          </a:bodyPr>
          <a:lstStyle/>
          <a:p>
            <a:r>
              <a:rPr lang="es-ES" b="1" dirty="0"/>
              <a:t>A</a:t>
            </a:r>
            <a:r>
              <a:rPr lang="es-ES" b="1" dirty="0" smtClean="0"/>
              <a:t>prendizaje </a:t>
            </a:r>
            <a:r>
              <a:rPr lang="es-ES" b="1" dirty="0"/>
              <a:t>formal   </a:t>
            </a:r>
            <a:r>
              <a:rPr lang="es-ES" dirty="0"/>
              <a:t> se desarrolla  </a:t>
            </a:r>
            <a:r>
              <a:rPr lang="es-ES" dirty="0" smtClean="0"/>
              <a:t>a través de </a:t>
            </a:r>
            <a:r>
              <a:rPr lang="es-ES" dirty="0"/>
              <a:t>la educación </a:t>
            </a:r>
            <a:r>
              <a:rPr lang="es-ES" dirty="0" smtClean="0"/>
              <a:t>y de la formación.  Conduce </a:t>
            </a:r>
            <a:r>
              <a:rPr lang="es-ES" dirty="0"/>
              <a:t>a los diplomas y cualificaciones reconocidos.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b="1" dirty="0" smtClean="0"/>
              <a:t>Aprendizaje no </a:t>
            </a:r>
            <a:r>
              <a:rPr lang="es-ES" b="1" dirty="0"/>
              <a:t>formal</a:t>
            </a:r>
            <a:r>
              <a:rPr lang="es-ES" dirty="0"/>
              <a:t> tiene lugar </a:t>
            </a:r>
            <a:r>
              <a:rPr lang="es-ES" dirty="0" smtClean="0"/>
              <a:t>de forma paralela </a:t>
            </a:r>
            <a:r>
              <a:rPr lang="es-ES" dirty="0"/>
              <a:t>a los principales sistemas de educación y formación, y no suele proporcionar certificados formales. </a:t>
            </a:r>
            <a:endParaRPr lang="es-ES" dirty="0" smtClean="0"/>
          </a:p>
          <a:p>
            <a:pPr marL="400050" lvl="1" indent="0">
              <a:buNone/>
            </a:pPr>
            <a:r>
              <a:rPr lang="es-ES" sz="3200" dirty="0" smtClean="0"/>
              <a:t>El </a:t>
            </a:r>
            <a:r>
              <a:rPr lang="es-ES" sz="3200" dirty="0"/>
              <a:t>aprendizaje no formal </a:t>
            </a:r>
            <a:r>
              <a:rPr lang="es-ES" sz="3200" dirty="0" smtClean="0"/>
              <a:t> se puede adquirir </a:t>
            </a:r>
            <a:r>
              <a:rPr lang="es-ES" sz="3200" dirty="0"/>
              <a:t>en el lugar de trabajo </a:t>
            </a:r>
            <a:r>
              <a:rPr lang="es-ES" sz="3200" dirty="0" smtClean="0"/>
              <a:t>y a </a:t>
            </a:r>
            <a:r>
              <a:rPr lang="es-ES" sz="3200" dirty="0"/>
              <a:t>través de las actividades de las organizaciones de la sociedad civil </a:t>
            </a:r>
            <a:r>
              <a:rPr lang="es-ES" sz="3200" dirty="0" smtClean="0"/>
              <a:t>y de las agrupaciones </a:t>
            </a:r>
            <a:r>
              <a:rPr lang="es-ES" sz="3200" dirty="0"/>
              <a:t>(por ejemplo, en las organizaciones juveniles, sindicatos y partidos políticos). </a:t>
            </a:r>
            <a:r>
              <a:rPr lang="es-ES" sz="3200" dirty="0" smtClean="0"/>
              <a:t>A </a:t>
            </a:r>
            <a:r>
              <a:rPr lang="es-ES" sz="3200" dirty="0"/>
              <a:t>través de organizaciones o servicios </a:t>
            </a:r>
            <a:r>
              <a:rPr lang="es-ES" sz="3200" dirty="0" smtClean="0"/>
              <a:t>para </a:t>
            </a:r>
            <a:r>
              <a:rPr lang="es-ES" sz="3200" dirty="0"/>
              <a:t>completar los sistemas formales (tales como las artes, la música y las clases de deportes o clases particulares para preparar los exámenes</a:t>
            </a:r>
            <a:r>
              <a:rPr lang="es-ES" sz="3200" dirty="0" smtClean="0"/>
              <a:t>).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b="1" dirty="0" smtClean="0"/>
              <a:t>El </a:t>
            </a:r>
            <a:r>
              <a:rPr lang="es-ES" b="1" dirty="0"/>
              <a:t>aprendizaje informal</a:t>
            </a:r>
            <a:r>
              <a:rPr lang="es-ES" dirty="0"/>
              <a:t> es un complemento natural de la vida cotidiana. A diferencia del aprendizaje formal y no formal, el aprendizaje informal no es necesariamente </a:t>
            </a:r>
            <a:r>
              <a:rPr lang="es-ES" dirty="0" smtClean="0"/>
              <a:t>un </a:t>
            </a:r>
            <a:r>
              <a:rPr lang="es-ES" dirty="0"/>
              <a:t>aprendizaje intencional, por lo que </a:t>
            </a:r>
            <a:r>
              <a:rPr lang="es-ES" dirty="0" smtClean="0"/>
              <a:t>puede no ser así </a:t>
            </a:r>
            <a:r>
              <a:rPr lang="es-ES" dirty="0"/>
              <a:t>reconocido incluso por los propios interesados ​​como positivo para sus conocimientos y habilidades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Picture 2" descr="http://t1.gstatic.com/images?q=tbn:ANd9GcQlS4wZ4PagQYvtc63gM6Z8yrp-2gt0b7V1nzcwJCNZQe-b-lRR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186" y="1196752"/>
            <a:ext cx="2014814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2.bp.blogspot.com/-cMjYnNkqGd8/T4ICHXmsI2I/AAAAAAAACc4/17xLjdXLLZM/s1600/kids-using-tabl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75" y="5301208"/>
            <a:ext cx="2448272" cy="147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45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333251"/>
            <a:ext cx="5508104" cy="612008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91440" bIns="91440"/>
          <a:lstStyle/>
          <a:p>
            <a:pPr marL="457200" indent="-457200" algn="just">
              <a:spcAft>
                <a:spcPts val="1000"/>
              </a:spcAft>
              <a:buFont typeface="Arial"/>
              <a:buChar char="•"/>
              <a:defRPr/>
            </a:pPr>
            <a:r>
              <a:rPr lang="es-ES_tradnl" sz="3200" b="1" dirty="0">
                <a:solidFill>
                  <a:srgbClr val="FF0000"/>
                </a:solidFill>
                <a:ea typeface="ＭＳ Ｐゴシック" charset="-128"/>
              </a:rPr>
              <a:t>Aprendizaje informal, </a:t>
            </a:r>
          </a:p>
          <a:p>
            <a:pPr marL="457200" indent="-457200" algn="just">
              <a:spcAft>
                <a:spcPts val="1000"/>
              </a:spcAft>
              <a:buFont typeface="Arial"/>
              <a:buChar char="•"/>
              <a:defRPr/>
            </a:pPr>
            <a:r>
              <a:rPr lang="es-ES_tradnl" sz="3200" dirty="0">
                <a:solidFill>
                  <a:schemeClr val="tx1"/>
                </a:solidFill>
                <a:ea typeface="ＭＳ Ｐゴシック" charset="-128"/>
              </a:rPr>
              <a:t>Autoformación, </a:t>
            </a:r>
          </a:p>
          <a:p>
            <a:pPr marL="457200" indent="-457200">
              <a:spcAft>
                <a:spcPts val="1000"/>
              </a:spcAft>
              <a:buFont typeface="Arial"/>
              <a:buChar char="•"/>
              <a:defRPr/>
            </a:pPr>
            <a:r>
              <a:rPr lang="es-ES_tradnl" sz="3200" dirty="0">
                <a:solidFill>
                  <a:schemeClr val="tx1"/>
                </a:solidFill>
                <a:ea typeface="ＭＳ Ｐゴシック" charset="-128"/>
              </a:rPr>
              <a:t>Aprendizaje autónomo, </a:t>
            </a:r>
          </a:p>
          <a:p>
            <a:pPr marL="457200" indent="-457200">
              <a:spcAft>
                <a:spcPts val="1000"/>
              </a:spcAft>
              <a:buFont typeface="Arial"/>
              <a:buChar char="•"/>
              <a:defRPr/>
            </a:pPr>
            <a:r>
              <a:rPr lang="es-ES_tradnl" sz="3200" dirty="0">
                <a:solidFill>
                  <a:schemeClr val="tx1"/>
                </a:solidFill>
                <a:ea typeface="ＭＳ Ｐゴシック" charset="-128"/>
              </a:rPr>
              <a:t>Aprendizaje a lo largo de la vida, </a:t>
            </a:r>
          </a:p>
          <a:p>
            <a:pPr marL="457200" indent="-457200">
              <a:spcAft>
                <a:spcPts val="1000"/>
              </a:spcAft>
              <a:buFont typeface="Arial"/>
              <a:buChar char="•"/>
              <a:defRPr/>
            </a:pPr>
            <a:r>
              <a:rPr lang="es-ES_tradnl" sz="3200" dirty="0">
                <a:solidFill>
                  <a:schemeClr val="tx1"/>
                </a:solidFill>
                <a:ea typeface="ＭＳ Ｐゴシック" charset="-128"/>
              </a:rPr>
              <a:t>Aprendizaje abierto, </a:t>
            </a:r>
          </a:p>
          <a:p>
            <a:pPr marL="457200" indent="-457200">
              <a:spcAft>
                <a:spcPts val="1000"/>
              </a:spcAft>
              <a:buFont typeface="Arial"/>
              <a:buChar char="•"/>
              <a:defRPr/>
            </a:pPr>
            <a:r>
              <a:rPr lang="es-ES_tradnl" sz="3200" dirty="0">
                <a:solidFill>
                  <a:schemeClr val="tx1"/>
                </a:solidFill>
                <a:ea typeface="ＭＳ Ｐゴシック" charset="-128"/>
              </a:rPr>
              <a:t>Auto-aprendizaje, </a:t>
            </a:r>
          </a:p>
          <a:p>
            <a:pPr marL="457200" indent="-457200">
              <a:spcAft>
                <a:spcPts val="1000"/>
              </a:spcAft>
              <a:buFont typeface="Arial"/>
              <a:buChar char="•"/>
              <a:defRPr/>
            </a:pPr>
            <a:r>
              <a:rPr lang="es-ES_tradnl" sz="3200" dirty="0">
                <a:ea typeface="ＭＳ Ｐゴシック" charset="-128"/>
              </a:rPr>
              <a:t>Aprendizaje </a:t>
            </a:r>
            <a:r>
              <a:rPr lang="es-ES_tradnl" sz="3200" dirty="0" err="1">
                <a:ea typeface="ＭＳ Ｐゴシック" charset="-128"/>
              </a:rPr>
              <a:t>autodirigido</a:t>
            </a:r>
            <a:r>
              <a:rPr lang="es-ES_tradnl" sz="3200" dirty="0">
                <a:ea typeface="ＭＳ Ｐゴシック" charset="-128"/>
              </a:rPr>
              <a:t>,</a:t>
            </a:r>
          </a:p>
          <a:p>
            <a:pPr marL="457200" indent="-457200">
              <a:spcAft>
                <a:spcPts val="1000"/>
              </a:spcAft>
              <a:buFont typeface="Arial"/>
              <a:buChar char="•"/>
              <a:defRPr/>
            </a:pPr>
            <a:r>
              <a:rPr lang="es-ES_tradnl" sz="3200" dirty="0">
                <a:ea typeface="ＭＳ Ｐゴシック" charset="-128"/>
              </a:rPr>
              <a:t>Aprendizaje por la experiencia,</a:t>
            </a:r>
          </a:p>
          <a:p>
            <a:pPr marL="457200" indent="-457200">
              <a:spcAft>
                <a:spcPts val="1000"/>
              </a:spcAft>
              <a:buFont typeface="Arial"/>
              <a:buChar char="•"/>
              <a:defRPr/>
            </a:pPr>
            <a:r>
              <a:rPr lang="es-ES_tradnl" sz="3200" dirty="0">
                <a:ea typeface="ＭＳ Ｐゴシック" charset="-128"/>
              </a:rPr>
              <a:t>Aprendizaje tácito, </a:t>
            </a:r>
          </a:p>
          <a:p>
            <a:pPr marL="457200" indent="-457200">
              <a:spcAft>
                <a:spcPts val="1000"/>
              </a:spcAft>
              <a:buFont typeface="Arial"/>
              <a:buChar char="•"/>
              <a:defRPr/>
            </a:pPr>
            <a:endParaRPr lang="es-ES_tradnl" sz="3200" dirty="0">
              <a:solidFill>
                <a:schemeClr val="tx1"/>
              </a:solidFill>
              <a:ea typeface="ＭＳ Ｐゴシック" charset="-128"/>
            </a:endParaRPr>
          </a:p>
          <a:p>
            <a:pPr>
              <a:spcAft>
                <a:spcPts val="1000"/>
              </a:spcAft>
              <a:defRPr/>
            </a:pPr>
            <a:endParaRPr lang="es-ES_tradnl" sz="1200" dirty="0">
              <a:solidFill>
                <a:schemeClr val="tx1"/>
              </a:solidFill>
              <a:latin typeface="Times New Roman" charset="0"/>
              <a:ea typeface="Times New Roman" charset="0"/>
            </a:endParaRPr>
          </a:p>
        </p:txBody>
      </p:sp>
      <p:pic>
        <p:nvPicPr>
          <p:cNvPr id="33794" name="Imagen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968" y="784126"/>
            <a:ext cx="520820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443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070839"/>
              </p:ext>
            </p:extLst>
          </p:nvPr>
        </p:nvGraphicFramePr>
        <p:xfrm>
          <a:off x="611560" y="764704"/>
          <a:ext cx="8064897" cy="5616624"/>
        </p:xfrm>
        <a:graphic>
          <a:graphicData uri="http://schemas.openxmlformats.org/drawingml/2006/table">
            <a:tbl>
              <a:tblPr firstRow="1" firstCol="1" bandRow="1"/>
              <a:tblGrid>
                <a:gridCol w="2016224"/>
                <a:gridCol w="2952328"/>
                <a:gridCol w="3096345"/>
              </a:tblGrid>
              <a:tr h="557908">
                <a:tc>
                  <a:txBody>
                    <a:bodyPr/>
                    <a:lstStyle/>
                    <a:p>
                      <a:pPr hangingPunct="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s-ES" sz="200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s-ES" sz="2000" dirty="0">
                          <a:effectLst/>
                          <a:latin typeface="Arial"/>
                          <a:ea typeface="Times New Roman"/>
                        </a:rPr>
                        <a:t>Aprendizaje formal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s-ES" sz="2000" dirty="0" smtClean="0">
                          <a:effectLst/>
                          <a:latin typeface="Arial"/>
                          <a:ea typeface="Times New Roman"/>
                        </a:rPr>
                        <a:t>Aprendizaje </a:t>
                      </a:r>
                      <a:r>
                        <a:rPr lang="es-ES" sz="2000" dirty="0">
                          <a:effectLst/>
                          <a:latin typeface="Arial"/>
                          <a:ea typeface="Times New Roman"/>
                        </a:rPr>
                        <a:t>informal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7908">
                <a:tc>
                  <a:txBody>
                    <a:bodyPr/>
                    <a:lstStyle/>
                    <a:p>
                      <a:pPr hangingPunct="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s-ES" sz="2000">
                          <a:effectLst/>
                          <a:latin typeface="Arial"/>
                          <a:ea typeface="Times New Roman"/>
                        </a:rPr>
                        <a:t>Quien controla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s-ES" sz="2000" dirty="0">
                          <a:effectLst/>
                          <a:latin typeface="Arial"/>
                          <a:ea typeface="Times New Roman"/>
                        </a:rPr>
                        <a:t>El formador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s-ES" sz="2000" dirty="0">
                          <a:effectLst/>
                          <a:latin typeface="Arial"/>
                          <a:ea typeface="Times New Roman"/>
                        </a:rPr>
                        <a:t>El individuo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7908">
                <a:tc>
                  <a:txBody>
                    <a:bodyPr/>
                    <a:lstStyle/>
                    <a:p>
                      <a:pPr hangingPunct="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s-ES" sz="2000">
                          <a:effectLst/>
                          <a:latin typeface="Arial"/>
                          <a:ea typeface="Times New Roman"/>
                        </a:rPr>
                        <a:t>¿Se planifica?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s-ES" sz="2000" dirty="0">
                          <a:effectLst/>
                          <a:latin typeface="Arial"/>
                          <a:ea typeface="Times New Roman"/>
                        </a:rPr>
                        <a:t>SÍ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s-ES" sz="2000" dirty="0">
                          <a:effectLst/>
                          <a:latin typeface="Arial"/>
                          <a:ea typeface="Times New Roman"/>
                        </a:rPr>
                        <a:t>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7908">
                <a:tc>
                  <a:txBody>
                    <a:bodyPr/>
                    <a:lstStyle/>
                    <a:p>
                      <a:pPr hangingPunct="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s-ES" sz="2000">
                          <a:effectLst/>
                          <a:latin typeface="Arial"/>
                          <a:ea typeface="Times New Roman"/>
                        </a:rPr>
                        <a:t>Está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s-ES" sz="2000" dirty="0" smtClean="0">
                          <a:effectLst/>
                          <a:latin typeface="Arial"/>
                          <a:ea typeface="Times New Roman"/>
                        </a:rPr>
                        <a:t>Descontextualizado</a:t>
                      </a:r>
                      <a:endParaRPr lang="es-ES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s-ES" sz="2000" dirty="0">
                          <a:effectLst/>
                          <a:latin typeface="Arial"/>
                          <a:ea typeface="Times New Roman"/>
                        </a:rPr>
                        <a:t>Contextualizado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73725">
                <a:tc>
                  <a:txBody>
                    <a:bodyPr/>
                    <a:lstStyle/>
                    <a:p>
                      <a:pPr hangingPunct="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s-ES" sz="2000">
                          <a:effectLst/>
                          <a:latin typeface="Arial"/>
                          <a:ea typeface="Times New Roman"/>
                        </a:rPr>
                        <a:t>Se pone énfasis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s-ES" sz="2000" dirty="0">
                          <a:effectLst/>
                          <a:latin typeface="Arial"/>
                          <a:ea typeface="Times New Roman"/>
                        </a:rPr>
                        <a:t>en la enseñanza, en el contenido y la estructura de lo que va a ser enseñado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s-ES" sz="2000" dirty="0">
                          <a:effectLst/>
                          <a:latin typeface="Arial"/>
                          <a:ea typeface="Times New Roman"/>
                        </a:rPr>
                        <a:t>en la práctica como espacio de aprendizaje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11267">
                <a:tc>
                  <a:txBody>
                    <a:bodyPr/>
                    <a:lstStyle/>
                    <a:p>
                      <a:pPr hangingPunct="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s-ES" sz="2000">
                          <a:effectLst/>
                          <a:latin typeface="Arial"/>
                          <a:ea typeface="Times New Roman"/>
                        </a:rPr>
                        <a:t>¿Cómo es?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s-ES" sz="2000" dirty="0">
                          <a:effectLst/>
                          <a:latin typeface="Arial"/>
                          <a:ea typeface="Times New Roman"/>
                        </a:rPr>
                        <a:t>Es necesariamente predecible.  Se desarrolla en instituciones </a:t>
                      </a:r>
                      <a:r>
                        <a:rPr lang="es-ES" sz="2000" dirty="0" smtClean="0">
                          <a:effectLst/>
                          <a:latin typeface="Arial"/>
                          <a:ea typeface="Times New Roman"/>
                        </a:rPr>
                        <a:t>educativas</a:t>
                      </a:r>
                      <a:endParaRPr lang="es-ES" sz="2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s-ES" sz="2000" dirty="0">
                          <a:effectLst/>
                          <a:latin typeface="Arial"/>
                          <a:ea typeface="Times New Roman"/>
                        </a:rPr>
                        <a:t>No es predecible y no posee un currículo formal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4716016" y="576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Aprendizaje informal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1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6" name="CuadroTexto 1"/>
          <p:cNvSpPr txBox="1">
            <a:spLocks noChangeArrowheads="1"/>
          </p:cNvSpPr>
          <p:nvPr/>
        </p:nvSpPr>
        <p:spPr bwMode="auto">
          <a:xfrm>
            <a:off x="4643438" y="1773238"/>
            <a:ext cx="4321175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400">
                <a:latin typeface="Calibri" pitchFamily="34" charset="0"/>
              </a:rPr>
              <a:t>CONSECUENCIAS PARA LA EVALUACIÓN</a:t>
            </a:r>
          </a:p>
        </p:txBody>
      </p:sp>
    </p:spTree>
    <p:extLst>
      <p:ext uri="{BB962C8B-B14F-4D97-AF65-F5344CB8AC3E}">
        <p14:creationId xmlns:p14="http://schemas.microsoft.com/office/powerpoint/2010/main" val="4246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5. ¿Cómo evaluar el aprendizaje?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Evaluación de proceso, evaluación formativa.</a:t>
            </a:r>
          </a:p>
          <a:p>
            <a:r>
              <a:rPr lang="es-ES" dirty="0" smtClean="0"/>
              <a:t>Teniendo en cuenta la identidad digital de aprendizaje</a:t>
            </a:r>
          </a:p>
          <a:p>
            <a:r>
              <a:rPr lang="es-ES" dirty="0" smtClean="0"/>
              <a:t>Integrada y participante.</a:t>
            </a:r>
          </a:p>
          <a:p>
            <a:r>
              <a:rPr lang="es-ES" dirty="0" smtClean="0"/>
              <a:t>Integrada en el diseño </a:t>
            </a:r>
            <a:r>
              <a:rPr lang="es-ES" dirty="0" err="1" smtClean="0"/>
              <a:t>instruccional</a:t>
            </a:r>
            <a:r>
              <a:rPr lang="es-ES" dirty="0" smtClean="0"/>
              <a:t> como parte clave y reguladora.</a:t>
            </a:r>
          </a:p>
          <a:p>
            <a:r>
              <a:rPr lang="es-ES" dirty="0" smtClean="0"/>
              <a:t>Consensuada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42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dirty="0" smtClean="0"/>
              <a:t>6- La evaluación de la calidad en los </a:t>
            </a:r>
            <a:r>
              <a:rPr lang="es-ES" dirty="0" err="1" smtClean="0"/>
              <a:t>sitemas</a:t>
            </a:r>
            <a:r>
              <a:rPr lang="es-ES" dirty="0" smtClean="0"/>
              <a:t> que integran la web social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hangingPunct="0">
              <a:spcBef>
                <a:spcPts val="1200"/>
              </a:spcBef>
              <a:buNone/>
            </a:pPr>
            <a:r>
              <a:rPr lang="es-ES" dirty="0"/>
              <a:t>U</a:t>
            </a:r>
            <a:r>
              <a:rPr lang="es-ES" dirty="0" smtClean="0"/>
              <a:t>so </a:t>
            </a:r>
            <a:r>
              <a:rPr lang="es-ES" dirty="0"/>
              <a:t>de herramientas informáticas personales </a:t>
            </a:r>
            <a:endParaRPr lang="es-ES" dirty="0" smtClean="0"/>
          </a:p>
          <a:p>
            <a:pPr marL="0" indent="0" hangingPunct="0">
              <a:spcBef>
                <a:spcPts val="1200"/>
              </a:spcBef>
              <a:buNone/>
            </a:pPr>
            <a:r>
              <a:rPr lang="es-ES" dirty="0" smtClean="0"/>
              <a:t>combinadas </a:t>
            </a:r>
            <a:r>
              <a:rPr lang="es-ES" dirty="0"/>
              <a:t>con las redes sociales y </a:t>
            </a:r>
            <a:endParaRPr lang="es-ES" dirty="0" smtClean="0"/>
          </a:p>
          <a:p>
            <a:pPr marL="0" indent="0" hangingPunct="0">
              <a:spcBef>
                <a:spcPts val="1200"/>
              </a:spcBef>
              <a:buNone/>
            </a:pPr>
            <a:r>
              <a:rPr lang="es-ES" dirty="0" smtClean="0"/>
              <a:t>guiadas </a:t>
            </a:r>
            <a:r>
              <a:rPr lang="es-ES" dirty="0"/>
              <a:t>por las estrategias </a:t>
            </a:r>
            <a:r>
              <a:rPr lang="es-ES" dirty="0" err="1"/>
              <a:t>metacognitivas</a:t>
            </a:r>
            <a:r>
              <a:rPr lang="es-ES" dirty="0"/>
              <a:t> del alumno (de selección, organización y elaboración en función de su experiencia, objetivos, expectativas, y otras características de su perfil de aprendizaje) </a:t>
            </a:r>
            <a:endParaRPr lang="es-ES" dirty="0" smtClean="0"/>
          </a:p>
          <a:p>
            <a:pPr marL="0" indent="0" hangingPunct="0">
              <a:spcBef>
                <a:spcPts val="1200"/>
              </a:spcBef>
              <a:buNone/>
            </a:pPr>
            <a:r>
              <a:rPr lang="es-ES" dirty="0" smtClean="0"/>
              <a:t>son </a:t>
            </a:r>
            <a:r>
              <a:rPr lang="es-ES" dirty="0"/>
              <a:t>la base de una individualización o personalización de su espacio de aprendizaje en la web. Las características de este espacio son su huella, constituyen su perfil de aprendizaje en la web. 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545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un niño, </a:t>
            </a:r>
            <a:r>
              <a:rPr lang="es-ES" dirty="0"/>
              <a:t>con su estilo de aprendizaje, puede utilizar el software social y navegar en la web para encontrar los recursos y las personas que pueden ayudarle a resolver determinado </a:t>
            </a:r>
            <a:r>
              <a:rPr lang="es-ES" dirty="0" smtClean="0"/>
              <a:t>problema…</a:t>
            </a:r>
            <a:r>
              <a:rPr lang="es-ES" dirty="0"/>
              <a:t> 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sobre </a:t>
            </a:r>
            <a:r>
              <a:rPr lang="es-ES" dirty="0"/>
              <a:t>la base de </a:t>
            </a:r>
            <a:r>
              <a:rPr lang="es-ES" dirty="0" smtClean="0"/>
              <a:t>su </a:t>
            </a:r>
            <a:r>
              <a:rPr lang="es-ES" dirty="0"/>
              <a:t>entorno social en la </a:t>
            </a:r>
            <a:r>
              <a:rPr lang="es-ES" dirty="0" smtClean="0"/>
              <a:t>web y ayudado…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690864"/>
            <a:ext cx="3250704" cy="216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2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630</Words>
  <Application>Microsoft Office PowerPoint</Application>
  <PresentationFormat>Presentación en pantalla (4:3)</PresentationFormat>
  <Paragraphs>106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Tema de Office</vt:lpstr>
      <vt:lpstr>Adyacencia</vt:lpstr>
      <vt:lpstr>Chincheta</vt:lpstr>
      <vt:lpstr>Flujo</vt:lpstr>
      <vt:lpstr>Austin</vt:lpstr>
      <vt:lpstr>Solsticio</vt:lpstr>
      <vt:lpstr>Claridad</vt:lpstr>
      <vt:lpstr>Presentación de PowerPoint</vt:lpstr>
      <vt:lpstr>3- La web social</vt:lpstr>
      <vt:lpstr>4. El aprendizaje informal</vt:lpstr>
      <vt:lpstr>Presentación de PowerPoint</vt:lpstr>
      <vt:lpstr>Presentación de PowerPoint</vt:lpstr>
      <vt:lpstr>Presentación de PowerPoint</vt:lpstr>
      <vt:lpstr>5. ¿Cómo evaluar el aprendizaje?</vt:lpstr>
      <vt:lpstr>6- La evaluación de la calidad en los sitemas que integran la web social</vt:lpstr>
      <vt:lpstr>Presentación de PowerPoint</vt:lpstr>
      <vt:lpstr>La calidad centrada en el aprendizaje : </vt:lpstr>
      <vt:lpstr>Los espacios sociales de aprendizaje. La dinámica social</vt:lpstr>
      <vt:lpstr>Familia y web social</vt:lpstr>
      <vt:lpstr>Presentación de PowerPoint</vt:lpstr>
      <vt:lpstr>7- La evaluación de la calidad en el aprendizaje ubicuo</vt:lpstr>
      <vt:lpstr>Presentación de PowerPoint</vt:lpstr>
      <vt:lpstr>¿Qué es el aprendizaje ubicuo?</vt:lpstr>
      <vt:lpstr>Presentación de PowerPoint</vt:lpstr>
      <vt:lpstr>Presentación de PowerPoint</vt:lpstr>
      <vt:lpstr>Presentación de PowerPoint</vt:lpstr>
      <vt:lpstr>Presentación de PowerPoint</vt:lpstr>
      <vt:lpstr>8. Conclusiones para la práctica y para OLPC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Luffi</cp:lastModifiedBy>
  <cp:revision>32</cp:revision>
  <dcterms:created xsi:type="dcterms:W3CDTF">2012-07-24T20:20:22Z</dcterms:created>
  <dcterms:modified xsi:type="dcterms:W3CDTF">2012-07-25T12:22:43Z</dcterms:modified>
</cp:coreProperties>
</file>